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43" r:id="rId4"/>
  </p:sldMasterIdLst>
  <p:notesMasterIdLst>
    <p:notesMasterId r:id="rId19"/>
  </p:notesMasterIdLst>
  <p:sldIdLst>
    <p:sldId id="442" r:id="rId5"/>
    <p:sldId id="444" r:id="rId6"/>
    <p:sldId id="2134805070" r:id="rId7"/>
    <p:sldId id="2134805031" r:id="rId8"/>
    <p:sldId id="2134805033" r:id="rId9"/>
    <p:sldId id="2134805079" r:id="rId10"/>
    <p:sldId id="447" r:id="rId11"/>
    <p:sldId id="2134805071" r:id="rId12"/>
    <p:sldId id="2134805080" r:id="rId13"/>
    <p:sldId id="2134805088" r:id="rId14"/>
    <p:sldId id="2134805073" r:id="rId15"/>
    <p:sldId id="2134805084" r:id="rId16"/>
    <p:sldId id="2134805081" r:id="rId17"/>
    <p:sldId id="2134805078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43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34EBEB-7E51-4E3A-A75E-4F3B0BE51011}" v="3" dt="2024-03-14T10:50:44.8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78" autoAdjust="0"/>
    <p:restoredTop sz="95223" autoAdjust="0"/>
  </p:normalViewPr>
  <p:slideViewPr>
    <p:cSldViewPr snapToGrid="0" showGuides="1">
      <p:cViewPr varScale="1">
        <p:scale>
          <a:sx n="65" d="100"/>
          <a:sy n="65" d="100"/>
        </p:scale>
        <p:origin x="728" y="272"/>
      </p:cViewPr>
      <p:guideLst>
        <p:guide pos="143"/>
        <p:guide orient="horz" pos="2160"/>
      </p:guideLst>
    </p:cSldViewPr>
  </p:slideViewPr>
  <p:outlineViewPr>
    <p:cViewPr>
      <p:scale>
        <a:sx n="33" d="100"/>
        <a:sy n="33" d="100"/>
      </p:scale>
      <p:origin x="0" y="-16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720"/>
    </p:cViewPr>
  </p:sorterViewPr>
  <p:notesViewPr>
    <p:cSldViewPr snapToGrid="0" showGuides="1">
      <p:cViewPr>
        <p:scale>
          <a:sx n="100" d="100"/>
          <a:sy n="100" d="100"/>
        </p:scale>
        <p:origin x="5388" y="58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 PION" userId="f8fc3ac7-977a-4ac1-9efd-a319ee86fc05" providerId="ADAL" clId="{262E9117-E5F8-445C-85F0-26D48C77465F}"/>
    <pc:docChg chg="modSld">
      <pc:chgData name="Elizabeth PION" userId="f8fc3ac7-977a-4ac1-9efd-a319ee86fc05" providerId="ADAL" clId="{262E9117-E5F8-445C-85F0-26D48C77465F}" dt="2023-05-09T08:27:30.650" v="13" actId="14100"/>
      <pc:docMkLst>
        <pc:docMk/>
      </pc:docMkLst>
      <pc:sldChg chg="modSp mod">
        <pc:chgData name="Elizabeth PION" userId="f8fc3ac7-977a-4ac1-9efd-a319ee86fc05" providerId="ADAL" clId="{262E9117-E5F8-445C-85F0-26D48C77465F}" dt="2023-05-09T08:27:30.650" v="13" actId="14100"/>
        <pc:sldMkLst>
          <pc:docMk/>
          <pc:sldMk cId="1368797403" sldId="442"/>
        </pc:sldMkLst>
        <pc:spChg chg="mod">
          <ac:chgData name="Elizabeth PION" userId="f8fc3ac7-977a-4ac1-9efd-a319ee86fc05" providerId="ADAL" clId="{262E9117-E5F8-445C-85F0-26D48C77465F}" dt="2023-05-09T08:27:27.381" v="12" actId="1076"/>
          <ac:spMkLst>
            <pc:docMk/>
            <pc:sldMk cId="1368797403" sldId="442"/>
            <ac:spMk id="2" creationId="{DDE7A41C-F157-46F4-8BED-5EA3D7F858FA}"/>
          </ac:spMkLst>
        </pc:spChg>
        <pc:spChg chg="mod">
          <ac:chgData name="Elizabeth PION" userId="f8fc3ac7-977a-4ac1-9efd-a319ee86fc05" providerId="ADAL" clId="{262E9117-E5F8-445C-85F0-26D48C77465F}" dt="2023-05-09T08:27:30.650" v="13" actId="14100"/>
          <ac:spMkLst>
            <pc:docMk/>
            <pc:sldMk cId="1368797403" sldId="442"/>
            <ac:spMk id="3" creationId="{D3CF3197-343E-4301-BBB0-E4AF82B287C0}"/>
          </ac:spMkLst>
        </pc:spChg>
        <pc:spChg chg="mod">
          <ac:chgData name="Elizabeth PION" userId="f8fc3ac7-977a-4ac1-9efd-a319ee86fc05" providerId="ADAL" clId="{262E9117-E5F8-445C-85F0-26D48C77465F}" dt="2023-05-09T08:27:27.381" v="12" actId="1076"/>
          <ac:spMkLst>
            <pc:docMk/>
            <pc:sldMk cId="1368797403" sldId="442"/>
            <ac:spMk id="6" creationId="{8D15C6A2-7768-4617-BFF0-DD4863D1FA7F}"/>
          </ac:spMkLst>
        </pc:spChg>
      </pc:sldChg>
      <pc:sldChg chg="modSp mod">
        <pc:chgData name="Elizabeth PION" userId="f8fc3ac7-977a-4ac1-9efd-a319ee86fc05" providerId="ADAL" clId="{262E9117-E5F8-445C-85F0-26D48C77465F}" dt="2023-05-09T08:23:53.431" v="1" actId="20577"/>
        <pc:sldMkLst>
          <pc:docMk/>
          <pc:sldMk cId="2728685385" sldId="460"/>
        </pc:sldMkLst>
        <pc:spChg chg="mod">
          <ac:chgData name="Elizabeth PION" userId="f8fc3ac7-977a-4ac1-9efd-a319ee86fc05" providerId="ADAL" clId="{262E9117-E5F8-445C-85F0-26D48C77465F}" dt="2023-05-09T08:23:53.431" v="1" actId="20577"/>
          <ac:spMkLst>
            <pc:docMk/>
            <pc:sldMk cId="2728685385" sldId="460"/>
            <ac:spMk id="4" creationId="{F1CFD39F-9A54-446B-9059-29A82A4AD9B6}"/>
          </ac:spMkLst>
        </pc:spChg>
      </pc:sldChg>
      <pc:sldChg chg="modSp mod">
        <pc:chgData name="Elizabeth PION" userId="f8fc3ac7-977a-4ac1-9efd-a319ee86fc05" providerId="ADAL" clId="{262E9117-E5F8-445C-85F0-26D48C77465F}" dt="2023-05-09T08:26:08.417" v="10" actId="207"/>
        <pc:sldMkLst>
          <pc:docMk/>
          <pc:sldMk cId="1789204992" sldId="5931"/>
        </pc:sldMkLst>
        <pc:spChg chg="mod">
          <ac:chgData name="Elizabeth PION" userId="f8fc3ac7-977a-4ac1-9efd-a319ee86fc05" providerId="ADAL" clId="{262E9117-E5F8-445C-85F0-26D48C77465F}" dt="2023-05-09T08:25:40.058" v="7" actId="1076"/>
          <ac:spMkLst>
            <pc:docMk/>
            <pc:sldMk cId="1789204992" sldId="5931"/>
            <ac:spMk id="7" creationId="{05C8FE2B-FAA1-4500-BB34-F37C37EDD8E5}"/>
          </ac:spMkLst>
        </pc:spChg>
        <pc:spChg chg="mod">
          <ac:chgData name="Elizabeth PION" userId="f8fc3ac7-977a-4ac1-9efd-a319ee86fc05" providerId="ADAL" clId="{262E9117-E5F8-445C-85F0-26D48C77465F}" dt="2023-05-09T08:25:26.266" v="5" actId="1076"/>
          <ac:spMkLst>
            <pc:docMk/>
            <pc:sldMk cId="1789204992" sldId="5931"/>
            <ac:spMk id="8" creationId="{24E4719B-9A1E-43B9-966D-62A957AFEA7C}"/>
          </ac:spMkLst>
        </pc:spChg>
        <pc:spChg chg="mod">
          <ac:chgData name="Elizabeth PION" userId="f8fc3ac7-977a-4ac1-9efd-a319ee86fc05" providerId="ADAL" clId="{262E9117-E5F8-445C-85F0-26D48C77465F}" dt="2023-05-09T08:25:51.214" v="8" actId="207"/>
          <ac:spMkLst>
            <pc:docMk/>
            <pc:sldMk cId="1789204992" sldId="5931"/>
            <ac:spMk id="537" creationId="{E4EC742B-C945-4BA4-B894-A8B9E47C0F95}"/>
          </ac:spMkLst>
        </pc:spChg>
        <pc:spChg chg="mod">
          <ac:chgData name="Elizabeth PION" userId="f8fc3ac7-977a-4ac1-9efd-a319ee86fc05" providerId="ADAL" clId="{262E9117-E5F8-445C-85F0-26D48C77465F}" dt="2023-05-09T08:25:26.266" v="5" actId="1076"/>
          <ac:spMkLst>
            <pc:docMk/>
            <pc:sldMk cId="1789204992" sldId="5931"/>
            <ac:spMk id="538" creationId="{FF52A1AC-8FDD-41FC-8982-D19F69DBBEB2}"/>
          </ac:spMkLst>
        </pc:spChg>
        <pc:spChg chg="mod">
          <ac:chgData name="Elizabeth PION" userId="f8fc3ac7-977a-4ac1-9efd-a319ee86fc05" providerId="ADAL" clId="{262E9117-E5F8-445C-85F0-26D48C77465F}" dt="2023-05-09T08:26:04.324" v="9" actId="207"/>
          <ac:spMkLst>
            <pc:docMk/>
            <pc:sldMk cId="1789204992" sldId="5931"/>
            <ac:spMk id="543" creationId="{74C81E38-FF58-47F8-A57F-9B0A6FCE872B}"/>
          </ac:spMkLst>
        </pc:spChg>
        <pc:spChg chg="mod">
          <ac:chgData name="Elizabeth PION" userId="f8fc3ac7-977a-4ac1-9efd-a319ee86fc05" providerId="ADAL" clId="{262E9117-E5F8-445C-85F0-26D48C77465F}" dt="2023-05-09T08:26:08.417" v="10" actId="207"/>
          <ac:spMkLst>
            <pc:docMk/>
            <pc:sldMk cId="1789204992" sldId="5931"/>
            <ac:spMk id="544" creationId="{4FBF92FE-1455-4FE8-9C67-6DA6AB873D9E}"/>
          </ac:spMkLst>
        </pc:spChg>
        <pc:spChg chg="mod">
          <ac:chgData name="Elizabeth PION" userId="f8fc3ac7-977a-4ac1-9efd-a319ee86fc05" providerId="ADAL" clId="{262E9117-E5F8-445C-85F0-26D48C77465F}" dt="2023-05-09T08:25:26.266" v="5" actId="1076"/>
          <ac:spMkLst>
            <pc:docMk/>
            <pc:sldMk cId="1789204992" sldId="5931"/>
            <ac:spMk id="545" creationId="{7AE338F8-5AC9-4717-93FF-FAA0FA9C88CF}"/>
          </ac:spMkLst>
        </pc:spChg>
        <pc:spChg chg="mod">
          <ac:chgData name="Elizabeth PION" userId="f8fc3ac7-977a-4ac1-9efd-a319ee86fc05" providerId="ADAL" clId="{262E9117-E5F8-445C-85F0-26D48C77465F}" dt="2023-05-09T08:25:26.266" v="5" actId="1076"/>
          <ac:spMkLst>
            <pc:docMk/>
            <pc:sldMk cId="1789204992" sldId="5931"/>
            <ac:spMk id="546" creationId="{94A9C4DB-32B8-44D8-91DA-39ADC6F20CB9}"/>
          </ac:spMkLst>
        </pc:spChg>
        <pc:spChg chg="mod">
          <ac:chgData name="Elizabeth PION" userId="f8fc3ac7-977a-4ac1-9efd-a319ee86fc05" providerId="ADAL" clId="{262E9117-E5F8-445C-85F0-26D48C77465F}" dt="2023-05-09T08:25:26.266" v="5" actId="1076"/>
          <ac:spMkLst>
            <pc:docMk/>
            <pc:sldMk cId="1789204992" sldId="5931"/>
            <ac:spMk id="547" creationId="{2F851B26-E3A7-402D-959C-98D83571CA09}"/>
          </ac:spMkLst>
        </pc:spChg>
        <pc:spChg chg="mod">
          <ac:chgData name="Elizabeth PION" userId="f8fc3ac7-977a-4ac1-9efd-a319ee86fc05" providerId="ADAL" clId="{262E9117-E5F8-445C-85F0-26D48C77465F}" dt="2023-05-09T08:26:08.417" v="10" actId="207"/>
          <ac:spMkLst>
            <pc:docMk/>
            <pc:sldMk cId="1789204992" sldId="5931"/>
            <ac:spMk id="554" creationId="{E07C5BC3-9B68-41A3-A60C-D88592AC2CE3}"/>
          </ac:spMkLst>
        </pc:spChg>
        <pc:spChg chg="mod">
          <ac:chgData name="Elizabeth PION" userId="f8fc3ac7-977a-4ac1-9efd-a319ee86fc05" providerId="ADAL" clId="{262E9117-E5F8-445C-85F0-26D48C77465F}" dt="2023-05-09T08:25:32.468" v="6" actId="1076"/>
          <ac:spMkLst>
            <pc:docMk/>
            <pc:sldMk cId="1789204992" sldId="5931"/>
            <ac:spMk id="556" creationId="{F2B872FE-BB2B-4F4C-8620-A938D43D318E}"/>
          </ac:spMkLst>
        </pc:spChg>
        <pc:spChg chg="mod">
          <ac:chgData name="Elizabeth PION" userId="f8fc3ac7-977a-4ac1-9efd-a319ee86fc05" providerId="ADAL" clId="{262E9117-E5F8-445C-85F0-26D48C77465F}" dt="2023-05-09T08:26:04.324" v="9" actId="207"/>
          <ac:spMkLst>
            <pc:docMk/>
            <pc:sldMk cId="1789204992" sldId="5931"/>
            <ac:spMk id="557" creationId="{81051F10-AB8E-48EC-9AF5-3EE919E8E30B}"/>
          </ac:spMkLst>
        </pc:spChg>
        <pc:spChg chg="mod">
          <ac:chgData name="Elizabeth PION" userId="f8fc3ac7-977a-4ac1-9efd-a319ee86fc05" providerId="ADAL" clId="{262E9117-E5F8-445C-85F0-26D48C77465F}" dt="2023-05-09T08:25:26.266" v="5" actId="1076"/>
          <ac:spMkLst>
            <pc:docMk/>
            <pc:sldMk cId="1789204992" sldId="5931"/>
            <ac:spMk id="558" creationId="{1B4ECF35-EE88-4201-8EE2-28B21201487D}"/>
          </ac:spMkLst>
        </pc:spChg>
        <pc:spChg chg="mod">
          <ac:chgData name="Elizabeth PION" userId="f8fc3ac7-977a-4ac1-9efd-a319ee86fc05" providerId="ADAL" clId="{262E9117-E5F8-445C-85F0-26D48C77465F}" dt="2023-05-09T08:25:26.266" v="5" actId="1076"/>
          <ac:spMkLst>
            <pc:docMk/>
            <pc:sldMk cId="1789204992" sldId="5931"/>
            <ac:spMk id="559" creationId="{CA339A4A-4977-412C-8E5C-5E0A95A19B44}"/>
          </ac:spMkLst>
        </pc:spChg>
        <pc:spChg chg="mod">
          <ac:chgData name="Elizabeth PION" userId="f8fc3ac7-977a-4ac1-9efd-a319ee86fc05" providerId="ADAL" clId="{262E9117-E5F8-445C-85F0-26D48C77465F}" dt="2023-05-09T08:25:26.266" v="5" actId="1076"/>
          <ac:spMkLst>
            <pc:docMk/>
            <pc:sldMk cId="1789204992" sldId="5931"/>
            <ac:spMk id="560" creationId="{01E5C57A-ED00-4936-A13D-896A6A395F82}"/>
          </ac:spMkLst>
        </pc:spChg>
        <pc:spChg chg="mod">
          <ac:chgData name="Elizabeth PION" userId="f8fc3ac7-977a-4ac1-9efd-a319ee86fc05" providerId="ADAL" clId="{262E9117-E5F8-445C-85F0-26D48C77465F}" dt="2023-05-09T08:25:26.266" v="5" actId="1076"/>
          <ac:spMkLst>
            <pc:docMk/>
            <pc:sldMk cId="1789204992" sldId="5931"/>
            <ac:spMk id="561" creationId="{85580D17-282F-44CB-8703-8E9357128F48}"/>
          </ac:spMkLst>
        </pc:spChg>
        <pc:spChg chg="mod">
          <ac:chgData name="Elizabeth PION" userId="f8fc3ac7-977a-4ac1-9efd-a319ee86fc05" providerId="ADAL" clId="{262E9117-E5F8-445C-85F0-26D48C77465F}" dt="2023-05-09T08:25:26.266" v="5" actId="1076"/>
          <ac:spMkLst>
            <pc:docMk/>
            <pc:sldMk cId="1789204992" sldId="5931"/>
            <ac:spMk id="563" creationId="{2519552E-9024-4800-8C93-C9044F7CE7A0}"/>
          </ac:spMkLst>
        </pc:spChg>
        <pc:spChg chg="mod">
          <ac:chgData name="Elizabeth PION" userId="f8fc3ac7-977a-4ac1-9efd-a319ee86fc05" providerId="ADAL" clId="{262E9117-E5F8-445C-85F0-26D48C77465F}" dt="2023-05-09T08:25:51.214" v="8" actId="207"/>
          <ac:spMkLst>
            <pc:docMk/>
            <pc:sldMk cId="1789204992" sldId="5931"/>
            <ac:spMk id="565" creationId="{E0A025C5-863D-4670-847A-515CF06C854A}"/>
          </ac:spMkLst>
        </pc:spChg>
        <pc:grpChg chg="mod">
          <ac:chgData name="Elizabeth PION" userId="f8fc3ac7-977a-4ac1-9efd-a319ee86fc05" providerId="ADAL" clId="{262E9117-E5F8-445C-85F0-26D48C77465F}" dt="2023-05-09T08:25:26.266" v="5" actId="1076"/>
          <ac:grpSpMkLst>
            <pc:docMk/>
            <pc:sldMk cId="1789204992" sldId="5931"/>
            <ac:grpSpMk id="20" creationId="{A7A484A5-85B6-403E-9266-89FD9A28CD36}"/>
          </ac:grpSpMkLst>
        </pc:grpChg>
      </pc:sldChg>
      <pc:sldChg chg="modSp mod">
        <pc:chgData name="Elizabeth PION" userId="f8fc3ac7-977a-4ac1-9efd-a319ee86fc05" providerId="ADAL" clId="{262E9117-E5F8-445C-85F0-26D48C77465F}" dt="2023-05-09T08:26:43.468" v="11" actId="208"/>
        <pc:sldMkLst>
          <pc:docMk/>
          <pc:sldMk cId="3505714532" sldId="5938"/>
        </pc:sldMkLst>
        <pc:spChg chg="mod">
          <ac:chgData name="Elizabeth PION" userId="f8fc3ac7-977a-4ac1-9efd-a319ee86fc05" providerId="ADAL" clId="{262E9117-E5F8-445C-85F0-26D48C77465F}" dt="2023-05-09T08:25:11.481" v="4" actId="1076"/>
          <ac:spMkLst>
            <pc:docMk/>
            <pc:sldMk cId="3505714532" sldId="5938"/>
            <ac:spMk id="4" creationId="{DE32ACE0-E927-CE52-A5AF-93522525A3CD}"/>
          </ac:spMkLst>
        </pc:spChg>
        <pc:spChg chg="mod">
          <ac:chgData name="Elizabeth PION" userId="f8fc3ac7-977a-4ac1-9efd-a319ee86fc05" providerId="ADAL" clId="{262E9117-E5F8-445C-85F0-26D48C77465F}" dt="2023-05-09T08:24:55.753" v="3" actId="1076"/>
          <ac:spMkLst>
            <pc:docMk/>
            <pc:sldMk cId="3505714532" sldId="5938"/>
            <ac:spMk id="49" creationId="{2920C227-81F9-2C72-E5A2-AAEA264B8AA5}"/>
          </ac:spMkLst>
        </pc:spChg>
        <pc:spChg chg="mod">
          <ac:chgData name="Elizabeth PION" userId="f8fc3ac7-977a-4ac1-9efd-a319ee86fc05" providerId="ADAL" clId="{262E9117-E5F8-445C-85F0-26D48C77465F}" dt="2023-05-09T08:26:43.468" v="11" actId="208"/>
          <ac:spMkLst>
            <pc:docMk/>
            <pc:sldMk cId="3505714532" sldId="5938"/>
            <ac:spMk id="59" creationId="{B30433B2-A6BF-04D8-71B8-69E67D7CABB7}"/>
          </ac:spMkLst>
        </pc:spChg>
        <pc:picChg chg="mod">
          <ac:chgData name="Elizabeth PION" userId="f8fc3ac7-977a-4ac1-9efd-a319ee86fc05" providerId="ADAL" clId="{262E9117-E5F8-445C-85F0-26D48C77465F}" dt="2023-05-09T08:24:52.359" v="2" actId="1076"/>
          <ac:picMkLst>
            <pc:docMk/>
            <pc:sldMk cId="3505714532" sldId="5938"/>
            <ac:picMk id="6" creationId="{1D8E0CBA-FA79-D410-EDEA-C8A5FC38FAFB}"/>
          </ac:picMkLst>
        </pc:picChg>
      </pc:sldChg>
    </pc:docChg>
  </pc:docChgLst>
  <pc:docChgLst>
    <pc:chgData name="Emmanuel Tarika" userId="5d3de597250d89bb" providerId="LiveId" clId="{A103D1E0-3244-4F2E-BE31-5273C06B272D}"/>
    <pc:docChg chg="addSld delSld modSld sldOrd">
      <pc:chgData name="Emmanuel Tarika" userId="5d3de597250d89bb" providerId="LiveId" clId="{A103D1E0-3244-4F2E-BE31-5273C06B272D}" dt="2024-01-09T10:31:20.375" v="339" actId="1076"/>
      <pc:docMkLst>
        <pc:docMk/>
      </pc:docMkLst>
      <pc:sldChg chg="addSp modSp mod">
        <pc:chgData name="Emmanuel Tarika" userId="5d3de597250d89bb" providerId="LiveId" clId="{A103D1E0-3244-4F2E-BE31-5273C06B272D}" dt="2024-01-09T10:07:00.516" v="46" actId="20577"/>
        <pc:sldMkLst>
          <pc:docMk/>
          <pc:sldMk cId="797108260" sldId="459"/>
        </pc:sldMkLst>
        <pc:spChg chg="add mod">
          <ac:chgData name="Emmanuel Tarika" userId="5d3de597250d89bb" providerId="LiveId" clId="{A103D1E0-3244-4F2E-BE31-5273C06B272D}" dt="2024-01-09T10:07:00.516" v="46" actId="20577"/>
          <ac:spMkLst>
            <pc:docMk/>
            <pc:sldMk cId="797108260" sldId="459"/>
            <ac:spMk id="2" creationId="{12A5F8A4-FC5E-F59E-96EB-D22054EA8042}"/>
          </ac:spMkLst>
        </pc:spChg>
      </pc:sldChg>
      <pc:sldChg chg="addSp modSp mod">
        <pc:chgData name="Emmanuel Tarika" userId="5d3de597250d89bb" providerId="LiveId" clId="{A103D1E0-3244-4F2E-BE31-5273C06B272D}" dt="2024-01-09T10:31:20.375" v="339" actId="1076"/>
        <pc:sldMkLst>
          <pc:docMk/>
          <pc:sldMk cId="1594295690" sldId="461"/>
        </pc:sldMkLst>
        <pc:spChg chg="add mod">
          <ac:chgData name="Emmanuel Tarika" userId="5d3de597250d89bb" providerId="LiveId" clId="{A103D1E0-3244-4F2E-BE31-5273C06B272D}" dt="2024-01-09T10:30:39.773" v="331" actId="113"/>
          <ac:spMkLst>
            <pc:docMk/>
            <pc:sldMk cId="1594295690" sldId="461"/>
            <ac:spMk id="2" creationId="{E906D792-4996-7B8A-AABA-F2E5E3039C45}"/>
          </ac:spMkLst>
        </pc:spChg>
        <pc:spChg chg="add mod">
          <ac:chgData name="Emmanuel Tarika" userId="5d3de597250d89bb" providerId="LiveId" clId="{A103D1E0-3244-4F2E-BE31-5273C06B272D}" dt="2024-01-09T10:30:38.316" v="330" actId="113"/>
          <ac:spMkLst>
            <pc:docMk/>
            <pc:sldMk cId="1594295690" sldId="461"/>
            <ac:spMk id="3" creationId="{52056731-691E-5158-D691-74F3AE63FFED}"/>
          </ac:spMkLst>
        </pc:spChg>
        <pc:cxnChg chg="add mod">
          <ac:chgData name="Emmanuel Tarika" userId="5d3de597250d89bb" providerId="LiveId" clId="{A103D1E0-3244-4F2E-BE31-5273C06B272D}" dt="2024-01-09T10:30:54.936" v="336" actId="1076"/>
          <ac:cxnSpMkLst>
            <pc:docMk/>
            <pc:sldMk cId="1594295690" sldId="461"/>
            <ac:cxnSpMk id="10" creationId="{B3A51BBA-0D18-F858-2D27-03BDA9D7ED8D}"/>
          </ac:cxnSpMkLst>
        </pc:cxnChg>
        <pc:cxnChg chg="add mod">
          <ac:chgData name="Emmanuel Tarika" userId="5d3de597250d89bb" providerId="LiveId" clId="{A103D1E0-3244-4F2E-BE31-5273C06B272D}" dt="2024-01-09T10:31:20.375" v="339" actId="1076"/>
          <ac:cxnSpMkLst>
            <pc:docMk/>
            <pc:sldMk cId="1594295690" sldId="461"/>
            <ac:cxnSpMk id="13" creationId="{A7E024F0-38FE-1D47-9F2E-9172837EED7A}"/>
          </ac:cxnSpMkLst>
        </pc:cxnChg>
      </pc:sldChg>
      <pc:sldChg chg="modSp mod">
        <pc:chgData name="Emmanuel Tarika" userId="5d3de597250d89bb" providerId="LiveId" clId="{A103D1E0-3244-4F2E-BE31-5273C06B272D}" dt="2024-01-09T10:13:19.618" v="115" actId="1076"/>
        <pc:sldMkLst>
          <pc:docMk/>
          <pc:sldMk cId="1894290584" sldId="465"/>
        </pc:sldMkLst>
        <pc:spChg chg="mod">
          <ac:chgData name="Emmanuel Tarika" userId="5d3de597250d89bb" providerId="LiveId" clId="{A103D1E0-3244-4F2E-BE31-5273C06B272D}" dt="2024-01-09T10:13:19.618" v="115" actId="1076"/>
          <ac:spMkLst>
            <pc:docMk/>
            <pc:sldMk cId="1894290584" sldId="465"/>
            <ac:spMk id="2" creationId="{64B364FB-EFED-124F-A259-FBF9FCAF5E22}"/>
          </ac:spMkLst>
        </pc:spChg>
      </pc:sldChg>
      <pc:sldChg chg="add">
        <pc:chgData name="Emmanuel Tarika" userId="5d3de597250d89bb" providerId="LiveId" clId="{A103D1E0-3244-4F2E-BE31-5273C06B272D}" dt="2024-01-09T10:14:52.728" v="117"/>
        <pc:sldMkLst>
          <pc:docMk/>
          <pc:sldMk cId="3469522654" sldId="473"/>
        </pc:sldMkLst>
      </pc:sldChg>
      <pc:sldChg chg="del">
        <pc:chgData name="Emmanuel Tarika" userId="5d3de597250d89bb" providerId="LiveId" clId="{A103D1E0-3244-4F2E-BE31-5273C06B272D}" dt="2024-01-09T10:14:50.509" v="116" actId="2696"/>
        <pc:sldMkLst>
          <pc:docMk/>
          <pc:sldMk cId="3479581667" sldId="473"/>
        </pc:sldMkLst>
      </pc:sldChg>
      <pc:sldChg chg="addSp modSp mod">
        <pc:chgData name="Emmanuel Tarika" userId="5d3de597250d89bb" providerId="LiveId" clId="{A103D1E0-3244-4F2E-BE31-5273C06B272D}" dt="2024-01-09T10:09:40.355" v="95" actId="207"/>
        <pc:sldMkLst>
          <pc:docMk/>
          <pc:sldMk cId="853855609" sldId="506"/>
        </pc:sldMkLst>
        <pc:spChg chg="mod">
          <ac:chgData name="Emmanuel Tarika" userId="5d3de597250d89bb" providerId="LiveId" clId="{A103D1E0-3244-4F2E-BE31-5273C06B272D}" dt="2024-01-09T10:09:16.380" v="91" actId="1076"/>
          <ac:spMkLst>
            <pc:docMk/>
            <pc:sldMk cId="853855609" sldId="506"/>
            <ac:spMk id="2" creationId="{5214F896-F8A6-2084-96DE-CED6FDE27485}"/>
          </ac:spMkLst>
        </pc:spChg>
        <pc:spChg chg="mod">
          <ac:chgData name="Emmanuel Tarika" userId="5d3de597250d89bb" providerId="LiveId" clId="{A103D1E0-3244-4F2E-BE31-5273C06B272D}" dt="2024-01-09T10:09:16.380" v="91" actId="1076"/>
          <ac:spMkLst>
            <pc:docMk/>
            <pc:sldMk cId="853855609" sldId="506"/>
            <ac:spMk id="7" creationId="{F9F0797F-B1B0-7F25-8365-90C30828F009}"/>
          </ac:spMkLst>
        </pc:spChg>
        <pc:spChg chg="mod">
          <ac:chgData name="Emmanuel Tarika" userId="5d3de597250d89bb" providerId="LiveId" clId="{A103D1E0-3244-4F2E-BE31-5273C06B272D}" dt="2024-01-09T10:08:17.295" v="48" actId="1076"/>
          <ac:spMkLst>
            <pc:docMk/>
            <pc:sldMk cId="853855609" sldId="506"/>
            <ac:spMk id="8" creationId="{A995EB20-5DC1-C0A3-119B-23C85689AB02}"/>
          </ac:spMkLst>
        </pc:spChg>
        <pc:spChg chg="mod">
          <ac:chgData name="Emmanuel Tarika" userId="5d3de597250d89bb" providerId="LiveId" clId="{A103D1E0-3244-4F2E-BE31-5273C06B272D}" dt="2024-01-09T10:09:16.380" v="91" actId="1076"/>
          <ac:spMkLst>
            <pc:docMk/>
            <pc:sldMk cId="853855609" sldId="506"/>
            <ac:spMk id="9" creationId="{B7617FC3-7ADF-8835-3494-3E9041A6EF7D}"/>
          </ac:spMkLst>
        </pc:spChg>
        <pc:spChg chg="mod">
          <ac:chgData name="Emmanuel Tarika" userId="5d3de597250d89bb" providerId="LiveId" clId="{A103D1E0-3244-4F2E-BE31-5273C06B272D}" dt="2024-01-09T10:09:16.380" v="91" actId="1076"/>
          <ac:spMkLst>
            <pc:docMk/>
            <pc:sldMk cId="853855609" sldId="506"/>
            <ac:spMk id="10" creationId="{E7D362F3-B406-C7CF-7D11-158B0382573A}"/>
          </ac:spMkLst>
        </pc:spChg>
        <pc:spChg chg="add mod">
          <ac:chgData name="Emmanuel Tarika" userId="5d3de597250d89bb" providerId="LiveId" clId="{A103D1E0-3244-4F2E-BE31-5273C06B272D}" dt="2024-01-09T10:09:40.355" v="95" actId="207"/>
          <ac:spMkLst>
            <pc:docMk/>
            <pc:sldMk cId="853855609" sldId="506"/>
            <ac:spMk id="11" creationId="{ACD7A34A-167A-A07E-58F6-DA3C6DBB201D}"/>
          </ac:spMkLst>
        </pc:spChg>
      </pc:sldChg>
      <pc:sldChg chg="addSp modSp mod">
        <pc:chgData name="Emmanuel Tarika" userId="5d3de597250d89bb" providerId="LiveId" clId="{A103D1E0-3244-4F2E-BE31-5273C06B272D}" dt="2024-01-09T10:11:15.166" v="111" actId="20577"/>
        <pc:sldMkLst>
          <pc:docMk/>
          <pc:sldMk cId="2737150626" sldId="508"/>
        </pc:sldMkLst>
        <pc:spChg chg="add mod">
          <ac:chgData name="Emmanuel Tarika" userId="5d3de597250d89bb" providerId="LiveId" clId="{A103D1E0-3244-4F2E-BE31-5273C06B272D}" dt="2024-01-09T10:11:15.166" v="111" actId="20577"/>
          <ac:spMkLst>
            <pc:docMk/>
            <pc:sldMk cId="2737150626" sldId="508"/>
            <ac:spMk id="2" creationId="{66F405FC-E3D4-A9DB-83B6-70FDA7412FD9}"/>
          </ac:spMkLst>
        </pc:spChg>
      </pc:sldChg>
      <pc:sldChg chg="ord modAnim">
        <pc:chgData name="Emmanuel Tarika" userId="5d3de597250d89bb" providerId="LiveId" clId="{A103D1E0-3244-4F2E-BE31-5273C06B272D}" dt="2024-01-09T10:12:41.555" v="114"/>
        <pc:sldMkLst>
          <pc:docMk/>
          <pc:sldMk cId="2483602945" sldId="509"/>
        </pc:sldMkLst>
      </pc:sldChg>
      <pc:sldChg chg="ord">
        <pc:chgData name="Emmanuel Tarika" userId="5d3de597250d89bb" providerId="LiveId" clId="{A103D1E0-3244-4F2E-BE31-5273C06B272D}" dt="2024-01-09T10:12:41.555" v="114"/>
        <pc:sldMkLst>
          <pc:docMk/>
          <pc:sldMk cId="2467837470" sldId="510"/>
        </pc:sldMkLst>
      </pc:sldChg>
      <pc:sldChg chg="modSp new mod">
        <pc:chgData name="Emmanuel Tarika" userId="5d3de597250d89bb" providerId="LiveId" clId="{A103D1E0-3244-4F2E-BE31-5273C06B272D}" dt="2024-01-09T10:16:44.473" v="148" actId="20577"/>
        <pc:sldMkLst>
          <pc:docMk/>
          <pc:sldMk cId="1245279932" sldId="515"/>
        </pc:sldMkLst>
        <pc:spChg chg="mod">
          <ac:chgData name="Emmanuel Tarika" userId="5d3de597250d89bb" providerId="LiveId" clId="{A103D1E0-3244-4F2E-BE31-5273C06B272D}" dt="2024-01-09T10:16:44.473" v="148" actId="20577"/>
          <ac:spMkLst>
            <pc:docMk/>
            <pc:sldMk cId="1245279932" sldId="515"/>
            <ac:spMk id="5" creationId="{ABE2AB7F-9093-DD32-53EE-165E63FD11E0}"/>
          </ac:spMkLst>
        </pc:spChg>
      </pc:sldChg>
    </pc:docChg>
  </pc:docChgLst>
  <pc:docChgLst>
    <pc:chgData name="Emmanuel Tarika" userId="5d3de597250d89bb" providerId="LiveId" clId="{A56C93AD-A874-48CB-8223-ED5D36DE6BF0}"/>
    <pc:docChg chg="undo redo custSel addSld delSld modSld sldOrd">
      <pc:chgData name="Emmanuel Tarika" userId="5d3de597250d89bb" providerId="LiveId" clId="{A56C93AD-A874-48CB-8223-ED5D36DE6BF0}" dt="2024-01-12T07:57:57.009" v="15983" actId="20577"/>
      <pc:docMkLst>
        <pc:docMk/>
      </pc:docMkLst>
      <pc:sldChg chg="addSp modSp mod">
        <pc:chgData name="Emmanuel Tarika" userId="5d3de597250d89bb" providerId="LiveId" clId="{A56C93AD-A874-48CB-8223-ED5D36DE6BF0}" dt="2024-01-12T07:22:12.498" v="14411" actId="1076"/>
        <pc:sldMkLst>
          <pc:docMk/>
          <pc:sldMk cId="1368797403" sldId="442"/>
        </pc:sldMkLst>
        <pc:spChg chg="mod">
          <ac:chgData name="Emmanuel Tarika" userId="5d3de597250d89bb" providerId="LiveId" clId="{A56C93AD-A874-48CB-8223-ED5D36DE6BF0}" dt="2024-01-11T22:14:52.765" v="15" actId="20577"/>
          <ac:spMkLst>
            <pc:docMk/>
            <pc:sldMk cId="1368797403" sldId="442"/>
            <ac:spMk id="2" creationId="{DDE7A41C-F157-46F4-8BED-5EA3D7F858FA}"/>
          </ac:spMkLst>
        </pc:spChg>
        <pc:spChg chg="mod">
          <ac:chgData name="Emmanuel Tarika" userId="5d3de597250d89bb" providerId="LiveId" clId="{A56C93AD-A874-48CB-8223-ED5D36DE6BF0}" dt="2024-01-11T22:15:31.509" v="45" actId="20577"/>
          <ac:spMkLst>
            <pc:docMk/>
            <pc:sldMk cId="1368797403" sldId="442"/>
            <ac:spMk id="6" creationId="{8D15C6A2-7768-4617-BFF0-DD4863D1FA7F}"/>
          </ac:spMkLst>
        </pc:spChg>
        <pc:picChg chg="add mod">
          <ac:chgData name="Emmanuel Tarika" userId="5d3de597250d89bb" providerId="LiveId" clId="{A56C93AD-A874-48CB-8223-ED5D36DE6BF0}" dt="2024-01-12T07:22:12.498" v="14411" actId="1076"/>
          <ac:picMkLst>
            <pc:docMk/>
            <pc:sldMk cId="1368797403" sldId="442"/>
            <ac:picMk id="4" creationId="{80E9C391-1E3B-1679-DB07-7A1292A83114}"/>
          </ac:picMkLst>
        </pc:picChg>
      </pc:sldChg>
      <pc:sldChg chg="addSp delSp modSp mod">
        <pc:chgData name="Emmanuel Tarika" userId="5d3de597250d89bb" providerId="LiveId" clId="{A56C93AD-A874-48CB-8223-ED5D36DE6BF0}" dt="2024-01-12T05:50:12.630" v="10770" actId="21"/>
        <pc:sldMkLst>
          <pc:docMk/>
          <pc:sldMk cId="797108260" sldId="459"/>
        </pc:sldMkLst>
        <pc:spChg chg="del mod">
          <ac:chgData name="Emmanuel Tarika" userId="5d3de597250d89bb" providerId="LiveId" clId="{A56C93AD-A874-48CB-8223-ED5D36DE6BF0}" dt="2024-01-12T05:50:12.630" v="10770" actId="21"/>
          <ac:spMkLst>
            <pc:docMk/>
            <pc:sldMk cId="797108260" sldId="459"/>
            <ac:spMk id="2" creationId="{12A5F8A4-FC5E-F59E-96EB-D22054EA8042}"/>
          </ac:spMkLst>
        </pc:spChg>
        <pc:spChg chg="add del mod">
          <ac:chgData name="Emmanuel Tarika" userId="5d3de597250d89bb" providerId="LiveId" clId="{A56C93AD-A874-48CB-8223-ED5D36DE6BF0}" dt="2024-01-12T05:50:12.630" v="10770" actId="21"/>
          <ac:spMkLst>
            <pc:docMk/>
            <pc:sldMk cId="797108260" sldId="459"/>
            <ac:spMk id="3" creationId="{40DEB73D-5C81-A127-E577-18D1E503259E}"/>
          </ac:spMkLst>
        </pc:spChg>
        <pc:spChg chg="mod">
          <ac:chgData name="Emmanuel Tarika" userId="5d3de597250d89bb" providerId="LiveId" clId="{A56C93AD-A874-48CB-8223-ED5D36DE6BF0}" dt="2024-01-11T23:50:45.373" v="2752" actId="20577"/>
          <ac:spMkLst>
            <pc:docMk/>
            <pc:sldMk cId="797108260" sldId="459"/>
            <ac:spMk id="7" creationId="{BD673FDA-E7E1-4CC6-A341-4F6794C456B5}"/>
          </ac:spMkLst>
        </pc:spChg>
      </pc:sldChg>
      <pc:sldChg chg="delSp modSp mod">
        <pc:chgData name="Emmanuel Tarika" userId="5d3de597250d89bb" providerId="LiveId" clId="{A56C93AD-A874-48CB-8223-ED5D36DE6BF0}" dt="2024-01-11T23:41:03.849" v="2350" actId="21"/>
        <pc:sldMkLst>
          <pc:docMk/>
          <pc:sldMk cId="1594295690" sldId="461"/>
        </pc:sldMkLst>
        <pc:spChg chg="del mod">
          <ac:chgData name="Emmanuel Tarika" userId="5d3de597250d89bb" providerId="LiveId" clId="{A56C93AD-A874-48CB-8223-ED5D36DE6BF0}" dt="2024-01-11T23:41:03.849" v="2350" actId="21"/>
          <ac:spMkLst>
            <pc:docMk/>
            <pc:sldMk cId="1594295690" sldId="461"/>
            <ac:spMk id="2" creationId="{E906D792-4996-7B8A-AABA-F2E5E3039C45}"/>
          </ac:spMkLst>
        </pc:spChg>
        <pc:spChg chg="mod">
          <ac:chgData name="Emmanuel Tarika" userId="5d3de597250d89bb" providerId="LiveId" clId="{A56C93AD-A874-48CB-8223-ED5D36DE6BF0}" dt="2024-01-11T22:28:11.830" v="299" actId="1076"/>
          <ac:spMkLst>
            <pc:docMk/>
            <pc:sldMk cId="1594295690" sldId="461"/>
            <ac:spMk id="3" creationId="{52056731-691E-5158-D691-74F3AE63FFED}"/>
          </ac:spMkLst>
        </pc:spChg>
        <pc:spChg chg="mod">
          <ac:chgData name="Emmanuel Tarika" userId="5d3de597250d89bb" providerId="LiveId" clId="{A56C93AD-A874-48CB-8223-ED5D36DE6BF0}" dt="2024-01-11T22:40:20.029" v="601" actId="20577"/>
          <ac:spMkLst>
            <pc:docMk/>
            <pc:sldMk cId="1594295690" sldId="461"/>
            <ac:spMk id="4" creationId="{F1CFD39F-9A54-446B-9059-29A82A4AD9B6}"/>
          </ac:spMkLst>
        </pc:spChg>
        <pc:cxnChg chg="mod">
          <ac:chgData name="Emmanuel Tarika" userId="5d3de597250d89bb" providerId="LiveId" clId="{A56C93AD-A874-48CB-8223-ED5D36DE6BF0}" dt="2024-01-11T22:28:11.830" v="299" actId="1076"/>
          <ac:cxnSpMkLst>
            <pc:docMk/>
            <pc:sldMk cId="1594295690" sldId="461"/>
            <ac:cxnSpMk id="10" creationId="{B3A51BBA-0D18-F858-2D27-03BDA9D7ED8D}"/>
          </ac:cxnSpMkLst>
        </pc:cxnChg>
        <pc:cxnChg chg="mod">
          <ac:chgData name="Emmanuel Tarika" userId="5d3de597250d89bb" providerId="LiveId" clId="{A56C93AD-A874-48CB-8223-ED5D36DE6BF0}" dt="2024-01-11T22:28:11.830" v="299" actId="1076"/>
          <ac:cxnSpMkLst>
            <pc:docMk/>
            <pc:sldMk cId="1594295690" sldId="461"/>
            <ac:cxnSpMk id="13" creationId="{A7E024F0-38FE-1D47-9F2E-9172837EED7A}"/>
          </ac:cxnSpMkLst>
        </pc:cxnChg>
      </pc:sldChg>
      <pc:sldChg chg="del">
        <pc:chgData name="Emmanuel Tarika" userId="5d3de597250d89bb" providerId="LiveId" clId="{A56C93AD-A874-48CB-8223-ED5D36DE6BF0}" dt="2024-01-12T07:07:13.116" v="13880" actId="47"/>
        <pc:sldMkLst>
          <pc:docMk/>
          <pc:sldMk cId="3159101212" sldId="462"/>
        </pc:sldMkLst>
      </pc:sldChg>
      <pc:sldChg chg="del">
        <pc:chgData name="Emmanuel Tarika" userId="5d3de597250d89bb" providerId="LiveId" clId="{A56C93AD-A874-48CB-8223-ED5D36DE6BF0}" dt="2024-01-12T07:07:13.116" v="13880" actId="47"/>
        <pc:sldMkLst>
          <pc:docMk/>
          <pc:sldMk cId="1482400666" sldId="463"/>
        </pc:sldMkLst>
      </pc:sldChg>
      <pc:sldChg chg="del">
        <pc:chgData name="Emmanuel Tarika" userId="5d3de597250d89bb" providerId="LiveId" clId="{A56C93AD-A874-48CB-8223-ED5D36DE6BF0}" dt="2024-01-12T07:04:10.581" v="13856" actId="47"/>
        <pc:sldMkLst>
          <pc:docMk/>
          <pc:sldMk cId="1894290584" sldId="465"/>
        </pc:sldMkLst>
      </pc:sldChg>
      <pc:sldChg chg="del">
        <pc:chgData name="Emmanuel Tarika" userId="5d3de597250d89bb" providerId="LiveId" clId="{A56C93AD-A874-48CB-8223-ED5D36DE6BF0}" dt="2024-01-12T07:04:10.581" v="13856" actId="47"/>
        <pc:sldMkLst>
          <pc:docMk/>
          <pc:sldMk cId="3006435830" sldId="467"/>
        </pc:sldMkLst>
      </pc:sldChg>
      <pc:sldChg chg="del">
        <pc:chgData name="Emmanuel Tarika" userId="5d3de597250d89bb" providerId="LiveId" clId="{A56C93AD-A874-48CB-8223-ED5D36DE6BF0}" dt="2024-01-12T07:04:10.581" v="13856" actId="47"/>
        <pc:sldMkLst>
          <pc:docMk/>
          <pc:sldMk cId="1768423538" sldId="468"/>
        </pc:sldMkLst>
      </pc:sldChg>
      <pc:sldChg chg="del">
        <pc:chgData name="Emmanuel Tarika" userId="5d3de597250d89bb" providerId="LiveId" clId="{A56C93AD-A874-48CB-8223-ED5D36DE6BF0}" dt="2024-01-12T07:04:10.581" v="13856" actId="47"/>
        <pc:sldMkLst>
          <pc:docMk/>
          <pc:sldMk cId="2874444803" sldId="469"/>
        </pc:sldMkLst>
      </pc:sldChg>
      <pc:sldChg chg="delSp del mod">
        <pc:chgData name="Emmanuel Tarika" userId="5d3de597250d89bb" providerId="LiveId" clId="{A56C93AD-A874-48CB-8223-ED5D36DE6BF0}" dt="2024-01-12T07:35:15.468" v="15087" actId="47"/>
        <pc:sldMkLst>
          <pc:docMk/>
          <pc:sldMk cId="3469522654" sldId="473"/>
        </pc:sldMkLst>
        <pc:graphicFrameChg chg="del">
          <ac:chgData name="Emmanuel Tarika" userId="5d3de597250d89bb" providerId="LiveId" clId="{A56C93AD-A874-48CB-8223-ED5D36DE6BF0}" dt="2024-01-12T02:55:27.104" v="7612" actId="21"/>
          <ac:graphicFrameMkLst>
            <pc:docMk/>
            <pc:sldMk cId="3469522654" sldId="473"/>
            <ac:graphicFrameMk id="8" creationId="{9DE9EC68-07F6-0950-114C-2F97C9BC4672}"/>
          </ac:graphicFrameMkLst>
        </pc:graphicFrameChg>
      </pc:sldChg>
      <pc:sldChg chg="addSp delSp modSp mod ord">
        <pc:chgData name="Emmanuel Tarika" userId="5d3de597250d89bb" providerId="LiveId" clId="{A56C93AD-A874-48CB-8223-ED5D36DE6BF0}" dt="2024-01-12T07:19:29.194" v="14302" actId="14100"/>
        <pc:sldMkLst>
          <pc:docMk/>
          <pc:sldMk cId="1281948754" sldId="477"/>
        </pc:sldMkLst>
        <pc:spChg chg="del mod">
          <ac:chgData name="Emmanuel Tarika" userId="5d3de597250d89bb" providerId="LiveId" clId="{A56C93AD-A874-48CB-8223-ED5D36DE6BF0}" dt="2024-01-12T07:07:44.742" v="13882" actId="478"/>
          <ac:spMkLst>
            <pc:docMk/>
            <pc:sldMk cId="1281948754" sldId="477"/>
            <ac:spMk id="5" creationId="{E220F190-C96C-CF28-18BF-27E00C8E417B}"/>
          </ac:spMkLst>
        </pc:spChg>
        <pc:spChg chg="mod">
          <ac:chgData name="Emmanuel Tarika" userId="5d3de597250d89bb" providerId="LiveId" clId="{A56C93AD-A874-48CB-8223-ED5D36DE6BF0}" dt="2024-01-12T07:19:29.194" v="14302" actId="14100"/>
          <ac:spMkLst>
            <pc:docMk/>
            <pc:sldMk cId="1281948754" sldId="477"/>
            <ac:spMk id="7" creationId="{3023FA31-0C1A-54C0-7801-1E408038166B}"/>
          </ac:spMkLst>
        </pc:spChg>
        <pc:spChg chg="add del mod">
          <ac:chgData name="Emmanuel Tarika" userId="5d3de597250d89bb" providerId="LiveId" clId="{A56C93AD-A874-48CB-8223-ED5D36DE6BF0}" dt="2024-01-12T07:11:46.622" v="14056" actId="478"/>
          <ac:spMkLst>
            <pc:docMk/>
            <pc:sldMk cId="1281948754" sldId="477"/>
            <ac:spMk id="12" creationId="{397CFCC1-12F7-A5F5-D795-D9A76E2DCAC7}"/>
          </ac:spMkLst>
        </pc:spChg>
        <pc:spChg chg="add mod">
          <ac:chgData name="Emmanuel Tarika" userId="5d3de597250d89bb" providerId="LiveId" clId="{A56C93AD-A874-48CB-8223-ED5D36DE6BF0}" dt="2024-01-12T07:07:53.206" v="13885"/>
          <ac:spMkLst>
            <pc:docMk/>
            <pc:sldMk cId="1281948754" sldId="477"/>
            <ac:spMk id="15" creationId="{AC8AA9CB-E68B-EEDD-8CDD-E472F9F2647C}"/>
          </ac:spMkLst>
        </pc:spChg>
        <pc:spChg chg="add mod">
          <ac:chgData name="Emmanuel Tarika" userId="5d3de597250d89bb" providerId="LiveId" clId="{A56C93AD-A874-48CB-8223-ED5D36DE6BF0}" dt="2024-01-12T07:07:53.206" v="13885"/>
          <ac:spMkLst>
            <pc:docMk/>
            <pc:sldMk cId="1281948754" sldId="477"/>
            <ac:spMk id="16" creationId="{44928463-59C9-143D-C7FA-4F8731ABFD2B}"/>
          </ac:spMkLst>
        </pc:spChg>
        <pc:spChg chg="add mod">
          <ac:chgData name="Emmanuel Tarika" userId="5d3de597250d89bb" providerId="LiveId" clId="{A56C93AD-A874-48CB-8223-ED5D36DE6BF0}" dt="2024-01-12T07:07:53.206" v="13885"/>
          <ac:spMkLst>
            <pc:docMk/>
            <pc:sldMk cId="1281948754" sldId="477"/>
            <ac:spMk id="17" creationId="{36EB801F-FF79-4DF1-4FC9-9D982DEE2404}"/>
          </ac:spMkLst>
        </pc:spChg>
        <pc:spChg chg="add mod">
          <ac:chgData name="Emmanuel Tarika" userId="5d3de597250d89bb" providerId="LiveId" clId="{A56C93AD-A874-48CB-8223-ED5D36DE6BF0}" dt="2024-01-12T07:11:50.906" v="14064" actId="1035"/>
          <ac:spMkLst>
            <pc:docMk/>
            <pc:sldMk cId="1281948754" sldId="477"/>
            <ac:spMk id="18" creationId="{AFDBD205-9FF1-1EB1-392C-8FDB0C36770F}"/>
          </ac:spMkLst>
        </pc:spChg>
        <pc:graphicFrameChg chg="add del modGraphic">
          <ac:chgData name="Emmanuel Tarika" userId="5d3de597250d89bb" providerId="LiveId" clId="{A56C93AD-A874-48CB-8223-ED5D36DE6BF0}" dt="2024-01-12T07:16:18.667" v="14222" actId="21"/>
          <ac:graphicFrameMkLst>
            <pc:docMk/>
            <pc:sldMk cId="1281948754" sldId="477"/>
            <ac:graphicFrameMk id="22" creationId="{3A217478-C590-5FCB-F5C6-98251845CB46}"/>
          </ac:graphicFrameMkLst>
        </pc:graphicFrameChg>
      </pc:sldChg>
      <pc:sldChg chg="modSp mod">
        <pc:chgData name="Emmanuel Tarika" userId="5d3de597250d89bb" providerId="LiveId" clId="{A56C93AD-A874-48CB-8223-ED5D36DE6BF0}" dt="2024-01-12T05:47:01.399" v="10765"/>
        <pc:sldMkLst>
          <pc:docMk/>
          <pc:sldMk cId="3368275112" sldId="486"/>
        </pc:sldMkLst>
        <pc:spChg chg="mod">
          <ac:chgData name="Emmanuel Tarika" userId="5d3de597250d89bb" providerId="LiveId" clId="{A56C93AD-A874-48CB-8223-ED5D36DE6BF0}" dt="2024-01-12T05:47:01.399" v="10765"/>
          <ac:spMkLst>
            <pc:docMk/>
            <pc:sldMk cId="3368275112" sldId="486"/>
            <ac:spMk id="4" creationId="{F1CFD39F-9A54-446B-9059-29A82A4AD9B6}"/>
          </ac:spMkLst>
        </pc:spChg>
        <pc:spChg chg="mod">
          <ac:chgData name="Emmanuel Tarika" userId="5d3de597250d89bb" providerId="LiveId" clId="{A56C93AD-A874-48CB-8223-ED5D36DE6BF0}" dt="2024-01-12T05:46:40.681" v="10764" actId="20577"/>
          <ac:spMkLst>
            <pc:docMk/>
            <pc:sldMk cId="3368275112" sldId="486"/>
            <ac:spMk id="6" creationId="{97DF94AF-E852-454D-A72F-F9F00A312E1A}"/>
          </ac:spMkLst>
        </pc:spChg>
      </pc:sldChg>
      <pc:sldChg chg="delSp del mod delAnim">
        <pc:chgData name="Emmanuel Tarika" userId="5d3de597250d89bb" providerId="LiveId" clId="{A56C93AD-A874-48CB-8223-ED5D36DE6BF0}" dt="2024-01-12T07:04:10.581" v="13856" actId="47"/>
        <pc:sldMkLst>
          <pc:docMk/>
          <pc:sldMk cId="1378824975" sldId="495"/>
        </pc:sldMkLst>
        <pc:spChg chg="del">
          <ac:chgData name="Emmanuel Tarika" userId="5d3de597250d89bb" providerId="LiveId" clId="{A56C93AD-A874-48CB-8223-ED5D36DE6BF0}" dt="2024-01-12T05:10:53.537" v="9836" actId="21"/>
          <ac:spMkLst>
            <pc:docMk/>
            <pc:sldMk cId="1378824975" sldId="495"/>
            <ac:spMk id="8" creationId="{7E1F1ABC-C8A6-068E-CAC0-C76C771B5906}"/>
          </ac:spMkLst>
        </pc:spChg>
        <pc:spChg chg="del">
          <ac:chgData name="Emmanuel Tarika" userId="5d3de597250d89bb" providerId="LiveId" clId="{A56C93AD-A874-48CB-8223-ED5D36DE6BF0}" dt="2024-01-12T05:10:53.537" v="9836" actId="21"/>
          <ac:spMkLst>
            <pc:docMk/>
            <pc:sldMk cId="1378824975" sldId="495"/>
            <ac:spMk id="12" creationId="{71DE0036-3B41-ABBF-6B6D-65D8B522B87E}"/>
          </ac:spMkLst>
        </pc:spChg>
        <pc:picChg chg="del">
          <ac:chgData name="Emmanuel Tarika" userId="5d3de597250d89bb" providerId="LiveId" clId="{A56C93AD-A874-48CB-8223-ED5D36DE6BF0}" dt="2024-01-12T05:10:53.537" v="9836" actId="21"/>
          <ac:picMkLst>
            <pc:docMk/>
            <pc:sldMk cId="1378824975" sldId="495"/>
            <ac:picMk id="7" creationId="{167F0127-FD4C-A012-1003-6159D320AA45}"/>
          </ac:picMkLst>
        </pc:picChg>
        <pc:cxnChg chg="del">
          <ac:chgData name="Emmanuel Tarika" userId="5d3de597250d89bb" providerId="LiveId" clId="{A56C93AD-A874-48CB-8223-ED5D36DE6BF0}" dt="2024-01-12T05:10:53.537" v="9836" actId="21"/>
          <ac:cxnSpMkLst>
            <pc:docMk/>
            <pc:sldMk cId="1378824975" sldId="495"/>
            <ac:cxnSpMk id="9" creationId="{462F00DD-C7CB-25C8-A81B-4851050F9A8B}"/>
          </ac:cxnSpMkLst>
        </pc:cxnChg>
        <pc:cxnChg chg="del">
          <ac:chgData name="Emmanuel Tarika" userId="5d3de597250d89bb" providerId="LiveId" clId="{A56C93AD-A874-48CB-8223-ED5D36DE6BF0}" dt="2024-01-12T05:10:53.537" v="9836" actId="21"/>
          <ac:cxnSpMkLst>
            <pc:docMk/>
            <pc:sldMk cId="1378824975" sldId="495"/>
            <ac:cxnSpMk id="10" creationId="{9739FB26-F864-E441-73FA-553E090A2CBB}"/>
          </ac:cxnSpMkLst>
        </pc:cxnChg>
        <pc:cxnChg chg="del">
          <ac:chgData name="Emmanuel Tarika" userId="5d3de597250d89bb" providerId="LiveId" clId="{A56C93AD-A874-48CB-8223-ED5D36DE6BF0}" dt="2024-01-12T05:10:53.537" v="9836" actId="21"/>
          <ac:cxnSpMkLst>
            <pc:docMk/>
            <pc:sldMk cId="1378824975" sldId="495"/>
            <ac:cxnSpMk id="13" creationId="{5A203424-8186-3458-92E8-55E828BBA2FD}"/>
          </ac:cxnSpMkLst>
        </pc:cxnChg>
      </pc:sldChg>
      <pc:sldChg chg="delSp modSp mod">
        <pc:chgData name="Emmanuel Tarika" userId="5d3de597250d89bb" providerId="LiveId" clId="{A56C93AD-A874-48CB-8223-ED5D36DE6BF0}" dt="2024-01-11T22:38:33.526" v="534" actId="1076"/>
        <pc:sldMkLst>
          <pc:docMk/>
          <pc:sldMk cId="3019383408" sldId="502"/>
        </pc:sldMkLst>
        <pc:spChg chg="mod">
          <ac:chgData name="Emmanuel Tarika" userId="5d3de597250d89bb" providerId="LiveId" clId="{A56C93AD-A874-48CB-8223-ED5D36DE6BF0}" dt="2024-01-11T22:38:22.022" v="532" actId="20577"/>
          <ac:spMkLst>
            <pc:docMk/>
            <pc:sldMk cId="3019383408" sldId="502"/>
            <ac:spMk id="5" creationId="{E1CD7AA0-B744-4258-2F51-8C4576965AC4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6" creationId="{B7AC304A-DD78-A5F3-F738-F57F8167A1FF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9" creationId="{B4FFA997-8E11-F298-E917-775C35B8E477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10" creationId="{8BD858D3-B3BF-AA2D-B391-DE46397BFB38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11" creationId="{70FEF950-462D-BD0B-AE88-1413A5273DA5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12" creationId="{EA2F31DD-440B-A4DA-2D56-751AAE088AC1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13" creationId="{84B6D7D0-0675-4A69-22B8-3DE6B47DD0FE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14" creationId="{DFE061C7-3726-3A69-31B3-45641FEF63F2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15" creationId="{84DEAD59-D7DC-F960-7CCB-DFFFFD9FCE78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17" creationId="{66D76ED6-5A01-E5CA-A4A0-8543B374D0CA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19" creationId="{DCB91C29-8E6A-F92F-4FCD-B7C2134F3FB5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20" creationId="{0C5D6E76-2B88-DA79-88B2-CEFE61AFA055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21" creationId="{34A5783D-CFD1-50FA-1747-41A7ED396739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22" creationId="{87C7F5E7-1123-3733-2F41-10D06BB3A71C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23" creationId="{B38F8052-96AD-6360-4F03-70C9A214E050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24" creationId="{66E915AE-E2D4-7E3A-2CAA-FF1E9910B0A1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25" creationId="{2DAFEB1F-98D0-695E-A8AD-C66B9D1D2284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26" creationId="{A6664F6E-AA96-2A5A-805F-BC18420ED953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27" creationId="{297AC9C6-56C4-A9F0-9ED7-5B14DC09A278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28" creationId="{A3462900-F294-95D3-38E3-AFC65E5B583A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29" creationId="{291A32B1-7790-5684-0C78-F3323507C9A3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30" creationId="{DA889EE4-C636-4559-A916-7163F7E27D2D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31" creationId="{B766DD37-E9A6-533B-940E-202780BF619C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32" creationId="{6711A86A-A826-2FC2-693E-A94AF18568C3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33" creationId="{F3174439-EAC8-B3FF-9D4F-CF971E5C5E5B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34" creationId="{CAAD6464-0E04-688B-C7DC-D830E783AD1F}"/>
          </ac:spMkLst>
        </pc:spChg>
        <pc:spChg chg="mod">
          <ac:chgData name="Emmanuel Tarika" userId="5d3de597250d89bb" providerId="LiveId" clId="{A56C93AD-A874-48CB-8223-ED5D36DE6BF0}" dt="2024-01-11T22:38:33.526" v="534" actId="1076"/>
          <ac:spMkLst>
            <pc:docMk/>
            <pc:sldMk cId="3019383408" sldId="502"/>
            <ac:spMk id="35" creationId="{B17A13AB-DEA8-A342-9499-EA695CE38FB9}"/>
          </ac:spMkLst>
        </pc:spChg>
        <pc:spChg chg="del">
          <ac:chgData name="Emmanuel Tarika" userId="5d3de597250d89bb" providerId="LiveId" clId="{A56C93AD-A874-48CB-8223-ED5D36DE6BF0}" dt="2024-01-11T22:38:27.338" v="533" actId="478"/>
          <ac:spMkLst>
            <pc:docMk/>
            <pc:sldMk cId="3019383408" sldId="502"/>
            <ac:spMk id="36" creationId="{1AFE220D-1975-532A-8EB8-B02E621D620A}"/>
          </ac:spMkLst>
        </pc:spChg>
        <pc:cxnChg chg="mod">
          <ac:chgData name="Emmanuel Tarika" userId="5d3de597250d89bb" providerId="LiveId" clId="{A56C93AD-A874-48CB-8223-ED5D36DE6BF0}" dt="2024-01-11T22:38:33.526" v="534" actId="1076"/>
          <ac:cxnSpMkLst>
            <pc:docMk/>
            <pc:sldMk cId="3019383408" sldId="502"/>
            <ac:cxnSpMk id="7" creationId="{DC7430FF-3E90-3F71-ECC7-829E521A9203}"/>
          </ac:cxnSpMkLst>
        </pc:cxnChg>
        <pc:cxnChg chg="mod">
          <ac:chgData name="Emmanuel Tarika" userId="5d3de597250d89bb" providerId="LiveId" clId="{A56C93AD-A874-48CB-8223-ED5D36DE6BF0}" dt="2024-01-11T22:38:33.526" v="534" actId="1076"/>
          <ac:cxnSpMkLst>
            <pc:docMk/>
            <pc:sldMk cId="3019383408" sldId="502"/>
            <ac:cxnSpMk id="8" creationId="{A31B784F-CCA1-0F84-131F-E8132DE9D8B9}"/>
          </ac:cxnSpMkLst>
        </pc:cxnChg>
      </pc:sldChg>
      <pc:sldChg chg="modSp mod modAnim">
        <pc:chgData name="Emmanuel Tarika" userId="5d3de597250d89bb" providerId="LiveId" clId="{A56C93AD-A874-48CB-8223-ED5D36DE6BF0}" dt="2024-01-12T05:29:57.385" v="10041"/>
        <pc:sldMkLst>
          <pc:docMk/>
          <pc:sldMk cId="323411997" sldId="503"/>
        </pc:sldMkLst>
        <pc:spChg chg="mod">
          <ac:chgData name="Emmanuel Tarika" userId="5d3de597250d89bb" providerId="LiveId" clId="{A56C93AD-A874-48CB-8223-ED5D36DE6BF0}" dt="2024-01-11T22:39:00.894" v="554" actId="20577"/>
          <ac:spMkLst>
            <pc:docMk/>
            <pc:sldMk cId="323411997" sldId="503"/>
            <ac:spMk id="5" creationId="{3CB31864-BF08-1A28-748D-2D7F6B5A3ABD}"/>
          </ac:spMkLst>
        </pc:spChg>
      </pc:sldChg>
      <pc:sldChg chg="del">
        <pc:chgData name="Emmanuel Tarika" userId="5d3de597250d89bb" providerId="LiveId" clId="{A56C93AD-A874-48CB-8223-ED5D36DE6BF0}" dt="2024-01-12T02:21:25.133" v="6133" actId="47"/>
        <pc:sldMkLst>
          <pc:docMk/>
          <pc:sldMk cId="795561907" sldId="505"/>
        </pc:sldMkLst>
      </pc:sldChg>
      <pc:sldChg chg="del">
        <pc:chgData name="Emmanuel Tarika" userId="5d3de597250d89bb" providerId="LiveId" clId="{A56C93AD-A874-48CB-8223-ED5D36DE6BF0}" dt="2024-01-12T01:53:42.224" v="5761" actId="47"/>
        <pc:sldMkLst>
          <pc:docMk/>
          <pc:sldMk cId="853855609" sldId="506"/>
        </pc:sldMkLst>
      </pc:sldChg>
      <pc:sldChg chg="del">
        <pc:chgData name="Emmanuel Tarika" userId="5d3de597250d89bb" providerId="LiveId" clId="{A56C93AD-A874-48CB-8223-ED5D36DE6BF0}" dt="2024-01-12T07:35:12.172" v="15086" actId="47"/>
        <pc:sldMkLst>
          <pc:docMk/>
          <pc:sldMk cId="2644431988" sldId="507"/>
        </pc:sldMkLst>
      </pc:sldChg>
      <pc:sldChg chg="del">
        <pc:chgData name="Emmanuel Tarika" userId="5d3de597250d89bb" providerId="LiveId" clId="{A56C93AD-A874-48CB-8223-ED5D36DE6BF0}" dt="2024-01-12T07:04:10.581" v="13856" actId="47"/>
        <pc:sldMkLst>
          <pc:docMk/>
          <pc:sldMk cId="2737150626" sldId="508"/>
        </pc:sldMkLst>
      </pc:sldChg>
      <pc:sldChg chg="del">
        <pc:chgData name="Emmanuel Tarika" userId="5d3de597250d89bb" providerId="LiveId" clId="{A56C93AD-A874-48CB-8223-ED5D36DE6BF0}" dt="2024-01-12T01:53:53.896" v="5762" actId="47"/>
        <pc:sldMkLst>
          <pc:docMk/>
          <pc:sldMk cId="2483602945" sldId="509"/>
        </pc:sldMkLst>
      </pc:sldChg>
      <pc:sldChg chg="del">
        <pc:chgData name="Emmanuel Tarika" userId="5d3de597250d89bb" providerId="LiveId" clId="{A56C93AD-A874-48CB-8223-ED5D36DE6BF0}" dt="2024-01-12T01:53:53.896" v="5762" actId="47"/>
        <pc:sldMkLst>
          <pc:docMk/>
          <pc:sldMk cId="2467837470" sldId="510"/>
        </pc:sldMkLst>
      </pc:sldChg>
      <pc:sldChg chg="del">
        <pc:chgData name="Emmanuel Tarika" userId="5d3de597250d89bb" providerId="LiveId" clId="{A56C93AD-A874-48CB-8223-ED5D36DE6BF0}" dt="2024-01-12T07:04:10.581" v="13856" actId="47"/>
        <pc:sldMkLst>
          <pc:docMk/>
          <pc:sldMk cId="3385490010" sldId="511"/>
        </pc:sldMkLst>
      </pc:sldChg>
      <pc:sldChg chg="addSp delSp modSp mod ord">
        <pc:chgData name="Emmanuel Tarika" userId="5d3de597250d89bb" providerId="LiveId" clId="{A56C93AD-A874-48CB-8223-ED5D36DE6BF0}" dt="2024-01-12T07:35:53.233" v="15093" actId="21"/>
        <pc:sldMkLst>
          <pc:docMk/>
          <pc:sldMk cId="133129514" sldId="512"/>
        </pc:sldMkLst>
        <pc:spChg chg="mod">
          <ac:chgData name="Emmanuel Tarika" userId="5d3de597250d89bb" providerId="LiveId" clId="{A56C93AD-A874-48CB-8223-ED5D36DE6BF0}" dt="2024-01-12T07:23:19.117" v="14434" actId="313"/>
          <ac:spMkLst>
            <pc:docMk/>
            <pc:sldMk cId="133129514" sldId="512"/>
            <ac:spMk id="3" creationId="{5AA96EFF-1D9B-1CB7-5D46-ABDC3C15A1BA}"/>
          </ac:spMkLst>
        </pc:spChg>
        <pc:spChg chg="del mod">
          <ac:chgData name="Emmanuel Tarika" userId="5d3de597250d89bb" providerId="LiveId" clId="{A56C93AD-A874-48CB-8223-ED5D36DE6BF0}" dt="2024-01-12T07:08:14.107" v="13894" actId="478"/>
          <ac:spMkLst>
            <pc:docMk/>
            <pc:sldMk cId="133129514" sldId="512"/>
            <ac:spMk id="7" creationId="{1D16A6BC-8FB6-184D-DC2F-F5BF67CE7A7C}"/>
          </ac:spMkLst>
        </pc:spChg>
        <pc:spChg chg="add mod">
          <ac:chgData name="Emmanuel Tarika" userId="5d3de597250d89bb" providerId="LiveId" clId="{A56C93AD-A874-48CB-8223-ED5D36DE6BF0}" dt="2024-01-12T07:28:02.577" v="14786" actId="14100"/>
          <ac:spMkLst>
            <pc:docMk/>
            <pc:sldMk cId="133129514" sldId="512"/>
            <ac:spMk id="10" creationId="{E7490CC7-24A4-9B59-ED07-3DC68F1F5264}"/>
          </ac:spMkLst>
        </pc:spChg>
        <pc:spChg chg="add mod">
          <ac:chgData name="Emmanuel Tarika" userId="5d3de597250d89bb" providerId="LiveId" clId="{A56C93AD-A874-48CB-8223-ED5D36DE6BF0}" dt="2024-01-12T07:08:20.686" v="13897"/>
          <ac:spMkLst>
            <pc:docMk/>
            <pc:sldMk cId="133129514" sldId="512"/>
            <ac:spMk id="13" creationId="{495190FD-BD09-10EF-440A-46F76C4E2C09}"/>
          </ac:spMkLst>
        </pc:spChg>
        <pc:spChg chg="add mod">
          <ac:chgData name="Emmanuel Tarika" userId="5d3de597250d89bb" providerId="LiveId" clId="{A56C93AD-A874-48CB-8223-ED5D36DE6BF0}" dt="2024-01-12T07:21:40.260" v="14404"/>
          <ac:spMkLst>
            <pc:docMk/>
            <pc:sldMk cId="133129514" sldId="512"/>
            <ac:spMk id="14" creationId="{BA2E81F4-9A20-0D2D-659D-5BB1FB681779}"/>
          </ac:spMkLst>
        </pc:spChg>
        <pc:spChg chg="add mod">
          <ac:chgData name="Emmanuel Tarika" userId="5d3de597250d89bb" providerId="LiveId" clId="{A56C93AD-A874-48CB-8223-ED5D36DE6BF0}" dt="2024-01-12T07:08:20.686" v="13897"/>
          <ac:spMkLst>
            <pc:docMk/>
            <pc:sldMk cId="133129514" sldId="512"/>
            <ac:spMk id="15" creationId="{7C6D7ECD-0651-BB9E-DFBA-167DF3CDAF62}"/>
          </ac:spMkLst>
        </pc:spChg>
        <pc:spChg chg="add mod">
          <ac:chgData name="Emmanuel Tarika" userId="5d3de597250d89bb" providerId="LiveId" clId="{A56C93AD-A874-48CB-8223-ED5D36DE6BF0}" dt="2024-01-12T07:34:54.393" v="15083" actId="1076"/>
          <ac:spMkLst>
            <pc:docMk/>
            <pc:sldMk cId="133129514" sldId="512"/>
            <ac:spMk id="16" creationId="{4BBB9119-AE26-737E-3E30-2D3FBD35CCFC}"/>
          </ac:spMkLst>
        </pc:spChg>
        <pc:graphicFrameChg chg="add del modGraphic">
          <ac:chgData name="Emmanuel Tarika" userId="5d3de597250d89bb" providerId="LiveId" clId="{A56C93AD-A874-48CB-8223-ED5D36DE6BF0}" dt="2024-01-12T07:35:47.378" v="15090" actId="21"/>
          <ac:graphicFrameMkLst>
            <pc:docMk/>
            <pc:sldMk cId="133129514" sldId="512"/>
            <ac:graphicFrameMk id="18" creationId="{B7F5F3AF-3143-27B7-171E-4FFF741739B8}"/>
          </ac:graphicFrameMkLst>
        </pc:graphicFrameChg>
        <pc:graphicFrameChg chg="add del mod modGraphic">
          <ac:chgData name="Emmanuel Tarika" userId="5d3de597250d89bb" providerId="LiveId" clId="{A56C93AD-A874-48CB-8223-ED5D36DE6BF0}" dt="2024-01-12T07:35:53.233" v="15093" actId="21"/>
          <ac:graphicFrameMkLst>
            <pc:docMk/>
            <pc:sldMk cId="133129514" sldId="512"/>
            <ac:graphicFrameMk id="20" creationId="{B8B1F61F-D419-06C8-7241-A7D79309CCCE}"/>
          </ac:graphicFrameMkLst>
        </pc:graphicFrameChg>
      </pc:sldChg>
      <pc:sldChg chg="addSp delSp modSp mod ord">
        <pc:chgData name="Emmanuel Tarika" userId="5d3de597250d89bb" providerId="LiveId" clId="{A56C93AD-A874-48CB-8223-ED5D36DE6BF0}" dt="2024-01-12T07:40:24.367" v="15113" actId="1035"/>
        <pc:sldMkLst>
          <pc:docMk/>
          <pc:sldMk cId="167243896" sldId="513"/>
        </pc:sldMkLst>
        <pc:spChg chg="del mod">
          <ac:chgData name="Emmanuel Tarika" userId="5d3de597250d89bb" providerId="LiveId" clId="{A56C93AD-A874-48CB-8223-ED5D36DE6BF0}" dt="2024-01-12T07:08:27.399" v="13903" actId="478"/>
          <ac:spMkLst>
            <pc:docMk/>
            <pc:sldMk cId="167243896" sldId="513"/>
            <ac:spMk id="2" creationId="{DFA38017-8FBF-EB57-D647-A6FFCA836C88}"/>
          </ac:spMkLst>
        </pc:spChg>
        <pc:spChg chg="add mod">
          <ac:chgData name="Emmanuel Tarika" userId="5d3de597250d89bb" providerId="LiveId" clId="{A56C93AD-A874-48CB-8223-ED5D36DE6BF0}" dt="2024-01-12T07:31:14.529" v="14899" actId="1038"/>
          <ac:spMkLst>
            <pc:docMk/>
            <pc:sldMk cId="167243896" sldId="513"/>
            <ac:spMk id="8" creationId="{08140CD7-91C7-9301-B4EC-1EAA9AC4D8FE}"/>
          </ac:spMkLst>
        </pc:spChg>
        <pc:spChg chg="mod">
          <ac:chgData name="Emmanuel Tarika" userId="5d3de597250d89bb" providerId="LiveId" clId="{A56C93AD-A874-48CB-8223-ED5D36DE6BF0}" dt="2024-01-12T07:40:24.367" v="15113" actId="1035"/>
          <ac:spMkLst>
            <pc:docMk/>
            <pc:sldMk cId="167243896" sldId="513"/>
            <ac:spMk id="9" creationId="{E0AD6C60-2B67-B26A-9945-AF03F695BE56}"/>
          </ac:spMkLst>
        </pc:spChg>
        <pc:spChg chg="add mod">
          <ac:chgData name="Emmanuel Tarika" userId="5d3de597250d89bb" providerId="LiveId" clId="{A56C93AD-A874-48CB-8223-ED5D36DE6BF0}" dt="2024-01-12T07:08:35.217" v="13906"/>
          <ac:spMkLst>
            <pc:docMk/>
            <pc:sldMk cId="167243896" sldId="513"/>
            <ac:spMk id="10" creationId="{15B84DDE-4C4B-49E6-43D0-1FFBC94C8D8C}"/>
          </ac:spMkLst>
        </pc:spChg>
        <pc:spChg chg="add mod">
          <ac:chgData name="Emmanuel Tarika" userId="5d3de597250d89bb" providerId="LiveId" clId="{A56C93AD-A874-48CB-8223-ED5D36DE6BF0}" dt="2024-01-12T07:21:42.540" v="14405"/>
          <ac:spMkLst>
            <pc:docMk/>
            <pc:sldMk cId="167243896" sldId="513"/>
            <ac:spMk id="11" creationId="{A6518546-4908-F0B5-05D2-03794D0974DC}"/>
          </ac:spMkLst>
        </pc:spChg>
        <pc:spChg chg="add mod">
          <ac:chgData name="Emmanuel Tarika" userId="5d3de597250d89bb" providerId="LiveId" clId="{A56C93AD-A874-48CB-8223-ED5D36DE6BF0}" dt="2024-01-12T07:08:35.217" v="13906"/>
          <ac:spMkLst>
            <pc:docMk/>
            <pc:sldMk cId="167243896" sldId="513"/>
            <ac:spMk id="12" creationId="{4AB7F700-3968-DBD4-5343-8BF4011F17CD}"/>
          </ac:spMkLst>
        </pc:spChg>
        <pc:spChg chg="add mod">
          <ac:chgData name="Emmanuel Tarika" userId="5d3de597250d89bb" providerId="LiveId" clId="{A56C93AD-A874-48CB-8223-ED5D36DE6BF0}" dt="2024-01-12T07:35:06.739" v="15085" actId="14100"/>
          <ac:spMkLst>
            <pc:docMk/>
            <pc:sldMk cId="167243896" sldId="513"/>
            <ac:spMk id="13" creationId="{C8C751BC-D535-B8BF-FA07-75B083591A6D}"/>
          </ac:spMkLst>
        </pc:spChg>
        <pc:picChg chg="del">
          <ac:chgData name="Emmanuel Tarika" userId="5d3de597250d89bb" providerId="LiveId" clId="{A56C93AD-A874-48CB-8223-ED5D36DE6BF0}" dt="2024-01-12T07:39:50.509" v="15105" actId="478"/>
          <ac:picMkLst>
            <pc:docMk/>
            <pc:sldMk cId="167243896" sldId="513"/>
            <ac:picMk id="6" creationId="{C8DE92F5-4472-747B-57D1-AD8EFD0B161F}"/>
          </ac:picMkLst>
        </pc:picChg>
        <pc:picChg chg="mod">
          <ac:chgData name="Emmanuel Tarika" userId="5d3de597250d89bb" providerId="LiveId" clId="{A56C93AD-A874-48CB-8223-ED5D36DE6BF0}" dt="2024-01-12T07:40:07.835" v="15108" actId="1076"/>
          <ac:picMkLst>
            <pc:docMk/>
            <pc:sldMk cId="167243896" sldId="513"/>
            <ac:picMk id="14" creationId="{68A38194-E1BC-3C60-FB4A-A12D149F42BE}"/>
          </ac:picMkLst>
        </pc:picChg>
      </pc:sldChg>
      <pc:sldChg chg="addSp delSp modSp mod ord">
        <pc:chgData name="Emmanuel Tarika" userId="5d3de597250d89bb" providerId="LiveId" clId="{A56C93AD-A874-48CB-8223-ED5D36DE6BF0}" dt="2024-01-12T07:19:46.491" v="14309" actId="1035"/>
        <pc:sldMkLst>
          <pc:docMk/>
          <pc:sldMk cId="2036396684" sldId="514"/>
        </pc:sldMkLst>
        <pc:spChg chg="del mod">
          <ac:chgData name="Emmanuel Tarika" userId="5d3de597250d89bb" providerId="LiveId" clId="{A56C93AD-A874-48CB-8223-ED5D36DE6BF0}" dt="2024-01-12T07:08:04.842" v="13891" actId="478"/>
          <ac:spMkLst>
            <pc:docMk/>
            <pc:sldMk cId="2036396684" sldId="514"/>
            <ac:spMk id="5" creationId="{FCA70C36-A702-E76D-B7EA-67B2DB638958}"/>
          </ac:spMkLst>
        </pc:spChg>
        <pc:spChg chg="add mod">
          <ac:chgData name="Emmanuel Tarika" userId="5d3de597250d89bb" providerId="LiveId" clId="{A56C93AD-A874-48CB-8223-ED5D36DE6BF0}" dt="2024-01-12T07:15:22.227" v="14216" actId="20577"/>
          <ac:spMkLst>
            <pc:docMk/>
            <pc:sldMk cId="2036396684" sldId="514"/>
            <ac:spMk id="7" creationId="{B6D8D08A-819F-0767-EB64-4131A3629F21}"/>
          </ac:spMkLst>
        </pc:spChg>
        <pc:spChg chg="mod">
          <ac:chgData name="Emmanuel Tarika" userId="5d3de597250d89bb" providerId="LiveId" clId="{A56C93AD-A874-48CB-8223-ED5D36DE6BF0}" dt="2024-01-12T07:15:04.372" v="14215" actId="552"/>
          <ac:spMkLst>
            <pc:docMk/>
            <pc:sldMk cId="2036396684" sldId="514"/>
            <ac:spMk id="8" creationId="{FCA66421-4517-42C4-B10F-AA49249C8426}"/>
          </ac:spMkLst>
        </pc:spChg>
        <pc:spChg chg="add mod">
          <ac:chgData name="Emmanuel Tarika" userId="5d3de597250d89bb" providerId="LiveId" clId="{A56C93AD-A874-48CB-8223-ED5D36DE6BF0}" dt="2024-01-12T07:08:09.123" v="13892"/>
          <ac:spMkLst>
            <pc:docMk/>
            <pc:sldMk cId="2036396684" sldId="514"/>
            <ac:spMk id="9" creationId="{B8EA86F0-B1AA-3647-5505-A91F7B8F4AFD}"/>
          </ac:spMkLst>
        </pc:spChg>
        <pc:spChg chg="add mod">
          <ac:chgData name="Emmanuel Tarika" userId="5d3de597250d89bb" providerId="LiveId" clId="{A56C93AD-A874-48CB-8223-ED5D36DE6BF0}" dt="2024-01-12T07:08:09.123" v="13892"/>
          <ac:spMkLst>
            <pc:docMk/>
            <pc:sldMk cId="2036396684" sldId="514"/>
            <ac:spMk id="10" creationId="{2AFE7326-6A29-EC34-66C7-B3856C33C7B1}"/>
          </ac:spMkLst>
        </pc:spChg>
        <pc:spChg chg="add mod">
          <ac:chgData name="Emmanuel Tarika" userId="5d3de597250d89bb" providerId="LiveId" clId="{A56C93AD-A874-48CB-8223-ED5D36DE6BF0}" dt="2024-01-12T07:08:09.123" v="13892"/>
          <ac:spMkLst>
            <pc:docMk/>
            <pc:sldMk cId="2036396684" sldId="514"/>
            <ac:spMk id="11" creationId="{2BC3881A-4ECD-90DD-4BD1-F370B3A70091}"/>
          </ac:spMkLst>
        </pc:spChg>
        <pc:spChg chg="add mod">
          <ac:chgData name="Emmanuel Tarika" userId="5d3de597250d89bb" providerId="LiveId" clId="{A56C93AD-A874-48CB-8223-ED5D36DE6BF0}" dt="2024-01-12T07:19:46.491" v="14309" actId="1035"/>
          <ac:spMkLst>
            <pc:docMk/>
            <pc:sldMk cId="2036396684" sldId="514"/>
            <ac:spMk id="12" creationId="{FAC349DB-F78E-AD29-EC45-DDD79DB9DE3D}"/>
          </ac:spMkLst>
        </pc:spChg>
        <pc:graphicFrameChg chg="add del modGraphic">
          <ac:chgData name="Emmanuel Tarika" userId="5d3de597250d89bb" providerId="LiveId" clId="{A56C93AD-A874-48CB-8223-ED5D36DE6BF0}" dt="2024-01-12T07:15:43.366" v="14218" actId="21"/>
          <ac:graphicFrameMkLst>
            <pc:docMk/>
            <pc:sldMk cId="2036396684" sldId="514"/>
            <ac:graphicFrameMk id="14" creationId="{85E3164E-792C-6C48-DFA0-47A1FF626206}"/>
          </ac:graphicFrameMkLst>
        </pc:graphicFrameChg>
      </pc:sldChg>
      <pc:sldChg chg="del">
        <pc:chgData name="Emmanuel Tarika" userId="5d3de597250d89bb" providerId="LiveId" clId="{A56C93AD-A874-48CB-8223-ED5D36DE6BF0}" dt="2024-01-12T07:04:10.581" v="13856" actId="47"/>
        <pc:sldMkLst>
          <pc:docMk/>
          <pc:sldMk cId="1245279932" sldId="515"/>
        </pc:sldMkLst>
      </pc:sldChg>
      <pc:sldChg chg="add">
        <pc:chgData name="Emmanuel Tarika" userId="5d3de597250d89bb" providerId="LiveId" clId="{A56C93AD-A874-48CB-8223-ED5D36DE6BF0}" dt="2024-01-11T22:32:32.581" v="322"/>
        <pc:sldMkLst>
          <pc:docMk/>
          <pc:sldMk cId="1033866446" sldId="2134805033"/>
        </pc:sldMkLst>
      </pc:sldChg>
      <pc:sldChg chg="addSp delSp modSp new mod ord">
        <pc:chgData name="Emmanuel Tarika" userId="5d3de597250d89bb" providerId="LiveId" clId="{A56C93AD-A874-48CB-8223-ED5D36DE6BF0}" dt="2024-01-12T07:46:39.519" v="15179" actId="1076"/>
        <pc:sldMkLst>
          <pc:docMk/>
          <pc:sldMk cId="1872591066" sldId="2134805034"/>
        </pc:sldMkLst>
        <pc:spChg chg="del">
          <ac:chgData name="Emmanuel Tarika" userId="5d3de597250d89bb" providerId="LiveId" clId="{A56C93AD-A874-48CB-8223-ED5D36DE6BF0}" dt="2024-01-11T22:33:49.958" v="328" actId="478"/>
          <ac:spMkLst>
            <pc:docMk/>
            <pc:sldMk cId="1872591066" sldId="2134805034"/>
            <ac:spMk id="2" creationId="{8FFD0266-36B3-7533-1112-40946BA86F8E}"/>
          </ac:spMkLst>
        </pc:spChg>
        <pc:spChg chg="mod">
          <ac:chgData name="Emmanuel Tarika" userId="5d3de597250d89bb" providerId="LiveId" clId="{A56C93AD-A874-48CB-8223-ED5D36DE6BF0}" dt="2024-01-11T22:33:43.044" v="327" actId="20577"/>
          <ac:spMkLst>
            <pc:docMk/>
            <pc:sldMk cId="1872591066" sldId="2134805034"/>
            <ac:spMk id="5" creationId="{F854E6B9-4DA5-0938-ADCA-CA1BB3329696}"/>
          </ac:spMkLst>
        </pc:spChg>
        <pc:spChg chg="add mod">
          <ac:chgData name="Emmanuel Tarika" userId="5d3de597250d89bb" providerId="LiveId" clId="{A56C93AD-A874-48CB-8223-ED5D36DE6BF0}" dt="2024-01-11T22:34:08.428" v="330" actId="1076"/>
          <ac:spMkLst>
            <pc:docMk/>
            <pc:sldMk cId="1872591066" sldId="2134805034"/>
            <ac:spMk id="6" creationId="{07543CBA-7ADA-2040-766E-2698EB8618EB}"/>
          </ac:spMkLst>
        </pc:spChg>
        <pc:spChg chg="add mod">
          <ac:chgData name="Emmanuel Tarika" userId="5d3de597250d89bb" providerId="LiveId" clId="{A56C93AD-A874-48CB-8223-ED5D36DE6BF0}" dt="2024-01-11T22:34:08.428" v="330" actId="1076"/>
          <ac:spMkLst>
            <pc:docMk/>
            <pc:sldMk cId="1872591066" sldId="2134805034"/>
            <ac:spMk id="7" creationId="{19D4102F-E981-9EF4-94ED-047AB2B80D11}"/>
          </ac:spMkLst>
        </pc:spChg>
        <pc:spChg chg="add mod">
          <ac:chgData name="Emmanuel Tarika" userId="5d3de597250d89bb" providerId="LiveId" clId="{A56C93AD-A874-48CB-8223-ED5D36DE6BF0}" dt="2024-01-11T22:34:08.428" v="330" actId="1076"/>
          <ac:spMkLst>
            <pc:docMk/>
            <pc:sldMk cId="1872591066" sldId="2134805034"/>
            <ac:spMk id="8" creationId="{B7631AF5-D3C3-EF35-55BC-8971E4AED04E}"/>
          </ac:spMkLst>
        </pc:spChg>
        <pc:spChg chg="add mod">
          <ac:chgData name="Emmanuel Tarika" userId="5d3de597250d89bb" providerId="LiveId" clId="{A56C93AD-A874-48CB-8223-ED5D36DE6BF0}" dt="2024-01-11T22:35:08.642" v="360" actId="20577"/>
          <ac:spMkLst>
            <pc:docMk/>
            <pc:sldMk cId="1872591066" sldId="2134805034"/>
            <ac:spMk id="9" creationId="{B1D08E31-18CD-F431-D9AB-2292C4980B79}"/>
          </ac:spMkLst>
        </pc:spChg>
        <pc:spChg chg="add mod">
          <ac:chgData name="Emmanuel Tarika" userId="5d3de597250d89bb" providerId="LiveId" clId="{A56C93AD-A874-48CB-8223-ED5D36DE6BF0}" dt="2024-01-11T22:35:37.419" v="365" actId="20577"/>
          <ac:spMkLst>
            <pc:docMk/>
            <pc:sldMk cId="1872591066" sldId="2134805034"/>
            <ac:spMk id="10" creationId="{1BF10CA0-184E-059F-AF3B-9414338EBCB1}"/>
          </ac:spMkLst>
        </pc:spChg>
        <pc:spChg chg="add mod">
          <ac:chgData name="Emmanuel Tarika" userId="5d3de597250d89bb" providerId="LiveId" clId="{A56C93AD-A874-48CB-8223-ED5D36DE6BF0}" dt="2024-01-11T22:36:00.184" v="389" actId="27636"/>
          <ac:spMkLst>
            <pc:docMk/>
            <pc:sldMk cId="1872591066" sldId="2134805034"/>
            <ac:spMk id="11" creationId="{89DD90DE-7D75-410F-AE41-CBE1764FBE0E}"/>
          </ac:spMkLst>
        </pc:spChg>
        <pc:spChg chg="add mod">
          <ac:chgData name="Emmanuel Tarika" userId="5d3de597250d89bb" providerId="LiveId" clId="{A56C93AD-A874-48CB-8223-ED5D36DE6BF0}" dt="2024-01-11T22:36:07.437" v="392" actId="20577"/>
          <ac:spMkLst>
            <pc:docMk/>
            <pc:sldMk cId="1872591066" sldId="2134805034"/>
            <ac:spMk id="12" creationId="{3C549FDC-26E5-52A1-2A27-E18FFEE4C713}"/>
          </ac:spMkLst>
        </pc:spChg>
        <pc:spChg chg="add mod">
          <ac:chgData name="Emmanuel Tarika" userId="5d3de597250d89bb" providerId="LiveId" clId="{A56C93AD-A874-48CB-8223-ED5D36DE6BF0}" dt="2024-01-12T07:46:08.645" v="15177" actId="20577"/>
          <ac:spMkLst>
            <pc:docMk/>
            <pc:sldMk cId="1872591066" sldId="2134805034"/>
            <ac:spMk id="13" creationId="{237481B7-456E-3C75-DD5F-B4D30583F93F}"/>
          </ac:spMkLst>
        </pc:spChg>
        <pc:spChg chg="add mod">
          <ac:chgData name="Emmanuel Tarika" userId="5d3de597250d89bb" providerId="LiveId" clId="{A56C93AD-A874-48CB-8223-ED5D36DE6BF0}" dt="2024-01-12T07:46:39.519" v="15179" actId="1076"/>
          <ac:spMkLst>
            <pc:docMk/>
            <pc:sldMk cId="1872591066" sldId="2134805034"/>
            <ac:spMk id="14" creationId="{38A4017F-2CFD-5870-2C47-954A730661F3}"/>
          </ac:spMkLst>
        </pc:spChg>
        <pc:spChg chg="add mod">
          <ac:chgData name="Emmanuel Tarika" userId="5d3de597250d89bb" providerId="LiveId" clId="{A56C93AD-A874-48CB-8223-ED5D36DE6BF0}" dt="2024-01-12T07:46:39.519" v="15179" actId="1076"/>
          <ac:spMkLst>
            <pc:docMk/>
            <pc:sldMk cId="1872591066" sldId="2134805034"/>
            <ac:spMk id="15" creationId="{E2FF9EC5-449B-71C6-9983-BF7366E4A935}"/>
          </ac:spMkLst>
        </pc:spChg>
        <pc:spChg chg="add del mod">
          <ac:chgData name="Emmanuel Tarika" userId="5d3de597250d89bb" providerId="LiveId" clId="{A56C93AD-A874-48CB-8223-ED5D36DE6BF0}" dt="2024-01-12T07:46:36.158" v="15178" actId="21"/>
          <ac:spMkLst>
            <pc:docMk/>
            <pc:sldMk cId="1872591066" sldId="2134805034"/>
            <ac:spMk id="16" creationId="{5798AC34-6B06-016B-2568-AA350EC0BB84}"/>
          </ac:spMkLst>
        </pc:spChg>
        <pc:spChg chg="add del mod">
          <ac:chgData name="Emmanuel Tarika" userId="5d3de597250d89bb" providerId="LiveId" clId="{A56C93AD-A874-48CB-8223-ED5D36DE6BF0}" dt="2024-01-12T07:46:36.158" v="15178" actId="21"/>
          <ac:spMkLst>
            <pc:docMk/>
            <pc:sldMk cId="1872591066" sldId="2134805034"/>
            <ac:spMk id="17" creationId="{A3E1AFB2-7A40-DEE8-B2D1-BA920F404672}"/>
          </ac:spMkLst>
        </pc:spChg>
      </pc:sldChg>
      <pc:sldChg chg="delSp modSp add mod">
        <pc:chgData name="Emmanuel Tarika" userId="5d3de597250d89bb" providerId="LiveId" clId="{A56C93AD-A874-48CB-8223-ED5D36DE6BF0}" dt="2024-01-11T23:41:09.363" v="2351" actId="21"/>
        <pc:sldMkLst>
          <pc:docMk/>
          <pc:sldMk cId="3060876821" sldId="2134805035"/>
        </pc:sldMkLst>
        <pc:spChg chg="del">
          <ac:chgData name="Emmanuel Tarika" userId="5d3de597250d89bb" providerId="LiveId" clId="{A56C93AD-A874-48CB-8223-ED5D36DE6BF0}" dt="2024-01-11T23:41:09.363" v="2351" actId="21"/>
          <ac:spMkLst>
            <pc:docMk/>
            <pc:sldMk cId="3060876821" sldId="2134805035"/>
            <ac:spMk id="2" creationId="{E906D792-4996-7B8A-AABA-F2E5E3039C45}"/>
          </ac:spMkLst>
        </pc:spChg>
        <pc:spChg chg="mod">
          <ac:chgData name="Emmanuel Tarika" userId="5d3de597250d89bb" providerId="LiveId" clId="{A56C93AD-A874-48CB-8223-ED5D36DE6BF0}" dt="2024-01-11T22:42:11.758" v="621" actId="20577"/>
          <ac:spMkLst>
            <pc:docMk/>
            <pc:sldMk cId="3060876821" sldId="2134805035"/>
            <ac:spMk id="4" creationId="{F1CFD39F-9A54-446B-9059-29A82A4AD9B6}"/>
          </ac:spMkLst>
        </pc:spChg>
        <pc:spChg chg="mod">
          <ac:chgData name="Emmanuel Tarika" userId="5d3de597250d89bb" providerId="LiveId" clId="{A56C93AD-A874-48CB-8223-ED5D36DE6BF0}" dt="2024-01-11T22:42:03.153" v="603" actId="20577"/>
          <ac:spMkLst>
            <pc:docMk/>
            <pc:sldMk cId="3060876821" sldId="2134805035"/>
            <ac:spMk id="6" creationId="{97DF94AF-E852-454D-A72F-F9F00A312E1A}"/>
          </ac:spMkLst>
        </pc:spChg>
      </pc:sldChg>
      <pc:sldChg chg="addSp delSp modSp new mod">
        <pc:chgData name="Emmanuel Tarika" userId="5d3de597250d89bb" providerId="LiveId" clId="{A56C93AD-A874-48CB-8223-ED5D36DE6BF0}" dt="2024-01-12T07:50:33.115" v="15596" actId="20577"/>
        <pc:sldMkLst>
          <pc:docMk/>
          <pc:sldMk cId="1368771253" sldId="2134805036"/>
        </pc:sldMkLst>
        <pc:spChg chg="del">
          <ac:chgData name="Emmanuel Tarika" userId="5d3de597250d89bb" providerId="LiveId" clId="{A56C93AD-A874-48CB-8223-ED5D36DE6BF0}" dt="2024-01-12T05:47:59.301" v="10766" actId="478"/>
          <ac:spMkLst>
            <pc:docMk/>
            <pc:sldMk cId="1368771253" sldId="2134805036"/>
            <ac:spMk id="2" creationId="{E083676D-65EC-6764-5588-8DA443D8500F}"/>
          </ac:spMkLst>
        </pc:spChg>
        <pc:spChg chg="mod">
          <ac:chgData name="Emmanuel Tarika" userId="5d3de597250d89bb" providerId="LiveId" clId="{A56C93AD-A874-48CB-8223-ED5D36DE6BF0}" dt="2024-01-11T22:42:54.214" v="642" actId="20577"/>
          <ac:spMkLst>
            <pc:docMk/>
            <pc:sldMk cId="1368771253" sldId="2134805036"/>
            <ac:spMk id="5" creationId="{07B68CC1-2E38-092D-4A7A-B75B7C4DE43D}"/>
          </ac:spMkLst>
        </pc:spChg>
        <pc:spChg chg="add mod">
          <ac:chgData name="Emmanuel Tarika" userId="5d3de597250d89bb" providerId="LiveId" clId="{A56C93AD-A874-48CB-8223-ED5D36DE6BF0}" dt="2024-01-12T07:50:33.115" v="15596" actId="20577"/>
          <ac:spMkLst>
            <pc:docMk/>
            <pc:sldMk cId="1368771253" sldId="2134805036"/>
            <ac:spMk id="8" creationId="{EE85385D-FD18-CE2E-1CDB-39173148C6A7}"/>
          </ac:spMkLst>
        </pc:spChg>
        <pc:picChg chg="add mod">
          <ac:chgData name="Emmanuel Tarika" userId="5d3de597250d89bb" providerId="LiveId" clId="{A56C93AD-A874-48CB-8223-ED5D36DE6BF0}" dt="2024-01-12T05:48:03.693" v="10768" actId="1076"/>
          <ac:picMkLst>
            <pc:docMk/>
            <pc:sldMk cId="1368771253" sldId="2134805036"/>
            <ac:picMk id="7" creationId="{9B622C89-423B-013D-D8E3-C16C87E37B0B}"/>
          </ac:picMkLst>
        </pc:picChg>
      </pc:sldChg>
      <pc:sldChg chg="addSp delSp modSp new del mod ord">
        <pc:chgData name="Emmanuel Tarika" userId="5d3de597250d89bb" providerId="LiveId" clId="{A56C93AD-A874-48CB-8223-ED5D36DE6BF0}" dt="2024-01-11T23:39:03.999" v="2322" actId="47"/>
        <pc:sldMkLst>
          <pc:docMk/>
          <pc:sldMk cId="2681112421" sldId="2134805037"/>
        </pc:sldMkLst>
        <pc:spChg chg="del">
          <ac:chgData name="Emmanuel Tarika" userId="5d3de597250d89bb" providerId="LiveId" clId="{A56C93AD-A874-48CB-8223-ED5D36DE6BF0}" dt="2024-01-11T22:46:03.946" v="694" actId="478"/>
          <ac:spMkLst>
            <pc:docMk/>
            <pc:sldMk cId="2681112421" sldId="2134805037"/>
            <ac:spMk id="2" creationId="{4CE228A4-D9D3-F681-4E46-84CF48D9102D}"/>
          </ac:spMkLst>
        </pc:spChg>
        <pc:spChg chg="mod">
          <ac:chgData name="Emmanuel Tarika" userId="5d3de597250d89bb" providerId="LiveId" clId="{A56C93AD-A874-48CB-8223-ED5D36DE6BF0}" dt="2024-01-11T22:45:17.675" v="693" actId="20577"/>
          <ac:spMkLst>
            <pc:docMk/>
            <pc:sldMk cId="2681112421" sldId="2134805037"/>
            <ac:spMk id="5" creationId="{A96FA5E3-2675-1FA7-AB21-9BD3F8C0145D}"/>
          </ac:spMkLst>
        </pc:spChg>
        <pc:spChg chg="add del mod">
          <ac:chgData name="Emmanuel Tarika" userId="5d3de597250d89bb" providerId="LiveId" clId="{A56C93AD-A874-48CB-8223-ED5D36DE6BF0}" dt="2024-01-11T23:10:01.158" v="1480" actId="21"/>
          <ac:spMkLst>
            <pc:docMk/>
            <pc:sldMk cId="2681112421" sldId="2134805037"/>
            <ac:spMk id="6" creationId="{5E1A65F4-5D01-4673-A6D3-6F6EF2B83D68}"/>
          </ac:spMkLst>
        </pc:spChg>
        <pc:spChg chg="add del mod">
          <ac:chgData name="Emmanuel Tarika" userId="5d3de597250d89bb" providerId="LiveId" clId="{A56C93AD-A874-48CB-8223-ED5D36DE6BF0}" dt="2024-01-11T23:10:02.527" v="1481" actId="21"/>
          <ac:spMkLst>
            <pc:docMk/>
            <pc:sldMk cId="2681112421" sldId="2134805037"/>
            <ac:spMk id="7" creationId="{BE285B9D-2CF4-3FF8-3DBF-2A179B080A54}"/>
          </ac:spMkLst>
        </pc:spChg>
        <pc:spChg chg="add mod">
          <ac:chgData name="Emmanuel Tarika" userId="5d3de597250d89bb" providerId="LiveId" clId="{A56C93AD-A874-48CB-8223-ED5D36DE6BF0}" dt="2024-01-11T23:16:14.888" v="1862" actId="1076"/>
          <ac:spMkLst>
            <pc:docMk/>
            <pc:sldMk cId="2681112421" sldId="2134805037"/>
            <ac:spMk id="8" creationId="{D1222C4A-2D79-40EB-6C2B-F6E8C9FDF297}"/>
          </ac:spMkLst>
        </pc:spChg>
        <pc:spChg chg="add mod">
          <ac:chgData name="Emmanuel Tarika" userId="5d3de597250d89bb" providerId="LiveId" clId="{A56C93AD-A874-48CB-8223-ED5D36DE6BF0}" dt="2024-01-11T23:19:41.148" v="1949" actId="1036"/>
          <ac:spMkLst>
            <pc:docMk/>
            <pc:sldMk cId="2681112421" sldId="2134805037"/>
            <ac:spMk id="9" creationId="{59922F53-E857-B079-3866-28861F7D9405}"/>
          </ac:spMkLst>
        </pc:spChg>
        <pc:spChg chg="add mod">
          <ac:chgData name="Emmanuel Tarika" userId="5d3de597250d89bb" providerId="LiveId" clId="{A56C93AD-A874-48CB-8223-ED5D36DE6BF0}" dt="2024-01-11T23:25:20.751" v="2025" actId="5793"/>
          <ac:spMkLst>
            <pc:docMk/>
            <pc:sldMk cId="2681112421" sldId="2134805037"/>
            <ac:spMk id="11" creationId="{899D2857-94EE-BCF1-32D6-11B40C37D898}"/>
          </ac:spMkLst>
        </pc:spChg>
        <pc:spChg chg="add mod">
          <ac:chgData name="Emmanuel Tarika" userId="5d3de597250d89bb" providerId="LiveId" clId="{A56C93AD-A874-48CB-8223-ED5D36DE6BF0}" dt="2024-01-11T23:16:14.888" v="1862" actId="1076"/>
          <ac:spMkLst>
            <pc:docMk/>
            <pc:sldMk cId="2681112421" sldId="2134805037"/>
            <ac:spMk id="12" creationId="{E26A36B8-8A3D-3F36-A051-CA97F377B98B}"/>
          </ac:spMkLst>
        </pc:spChg>
        <pc:spChg chg="add mod">
          <ac:chgData name="Emmanuel Tarika" userId="5d3de597250d89bb" providerId="LiveId" clId="{A56C93AD-A874-48CB-8223-ED5D36DE6BF0}" dt="2024-01-11T23:23:18.053" v="2010" actId="14100"/>
          <ac:spMkLst>
            <pc:docMk/>
            <pc:sldMk cId="2681112421" sldId="2134805037"/>
            <ac:spMk id="13" creationId="{6C0DEB0E-F1F5-9069-7C53-C5513D557E1A}"/>
          </ac:spMkLst>
        </pc:spChg>
        <pc:spChg chg="add mod">
          <ac:chgData name="Emmanuel Tarika" userId="5d3de597250d89bb" providerId="LiveId" clId="{A56C93AD-A874-48CB-8223-ED5D36DE6BF0}" dt="2024-01-11T23:19:41.148" v="1949" actId="1036"/>
          <ac:spMkLst>
            <pc:docMk/>
            <pc:sldMk cId="2681112421" sldId="2134805037"/>
            <ac:spMk id="14" creationId="{B1F7C037-5B61-FB74-F828-4EDFAA13D470}"/>
          </ac:spMkLst>
        </pc:spChg>
        <pc:spChg chg="add mod">
          <ac:chgData name="Emmanuel Tarika" userId="5d3de597250d89bb" providerId="LiveId" clId="{A56C93AD-A874-48CB-8223-ED5D36DE6BF0}" dt="2024-01-11T23:16:14.888" v="1862" actId="1076"/>
          <ac:spMkLst>
            <pc:docMk/>
            <pc:sldMk cId="2681112421" sldId="2134805037"/>
            <ac:spMk id="15" creationId="{D55267FC-43FC-3416-3DE2-39E1483CD4F7}"/>
          </ac:spMkLst>
        </pc:spChg>
        <pc:spChg chg="add mod">
          <ac:chgData name="Emmanuel Tarika" userId="5d3de597250d89bb" providerId="LiveId" clId="{A56C93AD-A874-48CB-8223-ED5D36DE6BF0}" dt="2024-01-11T23:19:41.148" v="1949" actId="1036"/>
          <ac:spMkLst>
            <pc:docMk/>
            <pc:sldMk cId="2681112421" sldId="2134805037"/>
            <ac:spMk id="16" creationId="{5B911494-A6A8-DFD0-CA10-01C8D33A2823}"/>
          </ac:spMkLst>
        </pc:spChg>
      </pc:sldChg>
      <pc:sldChg chg="addSp delSp modSp new mod">
        <pc:chgData name="Emmanuel Tarika" userId="5d3de597250d89bb" providerId="LiveId" clId="{A56C93AD-A874-48CB-8223-ED5D36DE6BF0}" dt="2024-01-12T07:52:28.930" v="15597" actId="21"/>
        <pc:sldMkLst>
          <pc:docMk/>
          <pc:sldMk cId="2002912384" sldId="2134805038"/>
        </pc:sldMkLst>
        <pc:spChg chg="del">
          <ac:chgData name="Emmanuel Tarika" userId="5d3de597250d89bb" providerId="LiveId" clId="{A56C93AD-A874-48CB-8223-ED5D36DE6BF0}" dt="2024-01-11T23:25:26.629" v="2027" actId="478"/>
          <ac:spMkLst>
            <pc:docMk/>
            <pc:sldMk cId="2002912384" sldId="2134805038"/>
            <ac:spMk id="2" creationId="{9AAB9E41-D5AF-6FCB-99EC-77451EB77734}"/>
          </ac:spMkLst>
        </pc:spChg>
        <pc:spChg chg="mod">
          <ac:chgData name="Emmanuel Tarika" userId="5d3de597250d89bb" providerId="LiveId" clId="{A56C93AD-A874-48CB-8223-ED5D36DE6BF0}" dt="2024-01-12T00:46:49.185" v="4280" actId="790"/>
          <ac:spMkLst>
            <pc:docMk/>
            <pc:sldMk cId="2002912384" sldId="2134805038"/>
            <ac:spMk id="5" creationId="{8BDADB55-27BC-56AD-D775-DFB72378B664}"/>
          </ac:spMkLst>
        </pc:spChg>
        <pc:spChg chg="add mod">
          <ac:chgData name="Emmanuel Tarika" userId="5d3de597250d89bb" providerId="LiveId" clId="{A56C93AD-A874-48CB-8223-ED5D36DE6BF0}" dt="2024-01-11T23:45:51.743" v="2534" actId="1076"/>
          <ac:spMkLst>
            <pc:docMk/>
            <pc:sldMk cId="2002912384" sldId="2134805038"/>
            <ac:spMk id="7" creationId="{1EBFC028-38E4-F593-002C-07BCA9139C79}"/>
          </ac:spMkLst>
        </pc:spChg>
        <pc:spChg chg="add mod">
          <ac:chgData name="Emmanuel Tarika" userId="5d3de597250d89bb" providerId="LiveId" clId="{A56C93AD-A874-48CB-8223-ED5D36DE6BF0}" dt="2024-01-11T23:45:51.743" v="2534" actId="1076"/>
          <ac:spMkLst>
            <pc:docMk/>
            <pc:sldMk cId="2002912384" sldId="2134805038"/>
            <ac:spMk id="8" creationId="{3827D7B9-664D-8679-2967-40AE051007D4}"/>
          </ac:spMkLst>
        </pc:spChg>
        <pc:spChg chg="add del mod">
          <ac:chgData name="Emmanuel Tarika" userId="5d3de597250d89bb" providerId="LiveId" clId="{A56C93AD-A874-48CB-8223-ED5D36DE6BF0}" dt="2024-01-11T23:49:24.904" v="2678" actId="478"/>
          <ac:spMkLst>
            <pc:docMk/>
            <pc:sldMk cId="2002912384" sldId="2134805038"/>
            <ac:spMk id="9" creationId="{B897686A-EEDE-A9CE-3DF7-26A46ED0FCAA}"/>
          </ac:spMkLst>
        </pc:spChg>
        <pc:spChg chg="add mod">
          <ac:chgData name="Emmanuel Tarika" userId="5d3de597250d89bb" providerId="LiveId" clId="{A56C93AD-A874-48CB-8223-ED5D36DE6BF0}" dt="2024-01-11T23:45:42.114" v="2531" actId="113"/>
          <ac:spMkLst>
            <pc:docMk/>
            <pc:sldMk cId="2002912384" sldId="2134805038"/>
            <ac:spMk id="10" creationId="{BE8F3CE2-078F-6DC7-B28C-E946DFFFAEA7}"/>
          </ac:spMkLst>
        </pc:spChg>
        <pc:spChg chg="add mod">
          <ac:chgData name="Emmanuel Tarika" userId="5d3de597250d89bb" providerId="LiveId" clId="{A56C93AD-A874-48CB-8223-ED5D36DE6BF0}" dt="2024-01-11T23:44:48.410" v="2469" actId="1076"/>
          <ac:spMkLst>
            <pc:docMk/>
            <pc:sldMk cId="2002912384" sldId="2134805038"/>
            <ac:spMk id="11" creationId="{B72CCFF9-2BE2-EC13-B8AB-02D1AFD563E7}"/>
          </ac:spMkLst>
        </pc:spChg>
        <pc:spChg chg="add del mod">
          <ac:chgData name="Emmanuel Tarika" userId="5d3de597250d89bb" providerId="LiveId" clId="{A56C93AD-A874-48CB-8223-ED5D36DE6BF0}" dt="2024-01-11T23:49:32.565" v="2697" actId="478"/>
          <ac:spMkLst>
            <pc:docMk/>
            <pc:sldMk cId="2002912384" sldId="2134805038"/>
            <ac:spMk id="13" creationId="{212AC66A-AB21-C9AC-E88E-11CA66937282}"/>
          </ac:spMkLst>
        </pc:spChg>
        <pc:graphicFrameChg chg="add mod modGraphic">
          <ac:chgData name="Emmanuel Tarika" userId="5d3de597250d89bb" providerId="LiveId" clId="{A56C93AD-A874-48CB-8223-ED5D36DE6BF0}" dt="2024-01-12T04:44:08.512" v="8307" actId="113"/>
          <ac:graphicFrameMkLst>
            <pc:docMk/>
            <pc:sldMk cId="2002912384" sldId="2134805038"/>
            <ac:graphicFrameMk id="6" creationId="{732CC65A-0709-D4E0-1F27-B2B75E336738}"/>
          </ac:graphicFrameMkLst>
        </pc:graphicFrameChg>
        <pc:graphicFrameChg chg="add mod modGraphic">
          <ac:chgData name="Emmanuel Tarika" userId="5d3de597250d89bb" providerId="LiveId" clId="{A56C93AD-A874-48CB-8223-ED5D36DE6BF0}" dt="2024-01-12T07:52:28.930" v="15597" actId="21"/>
          <ac:graphicFrameMkLst>
            <pc:docMk/>
            <pc:sldMk cId="2002912384" sldId="2134805038"/>
            <ac:graphicFrameMk id="12" creationId="{93B91F61-58AC-0C41-B3FE-449E260A6546}"/>
          </ac:graphicFrameMkLst>
        </pc:graphicFrameChg>
      </pc:sldChg>
      <pc:sldChg chg="modSp add mod">
        <pc:chgData name="Emmanuel Tarika" userId="5d3de597250d89bb" providerId="LiveId" clId="{A56C93AD-A874-48CB-8223-ED5D36DE6BF0}" dt="2024-01-11T23:51:27.759" v="2786" actId="20577"/>
        <pc:sldMkLst>
          <pc:docMk/>
          <pc:sldMk cId="863301960" sldId="2134805039"/>
        </pc:sldMkLst>
        <pc:spChg chg="mod">
          <ac:chgData name="Emmanuel Tarika" userId="5d3de597250d89bb" providerId="LiveId" clId="{A56C93AD-A874-48CB-8223-ED5D36DE6BF0}" dt="2024-01-11T23:50:07.422" v="2739" actId="20577"/>
          <ac:spMkLst>
            <pc:docMk/>
            <pc:sldMk cId="863301960" sldId="2134805039"/>
            <ac:spMk id="4" creationId="{F1CFD39F-9A54-446B-9059-29A82A4AD9B6}"/>
          </ac:spMkLst>
        </pc:spChg>
        <pc:spChg chg="mod">
          <ac:chgData name="Emmanuel Tarika" userId="5d3de597250d89bb" providerId="LiveId" clId="{A56C93AD-A874-48CB-8223-ED5D36DE6BF0}" dt="2024-01-11T23:51:27.759" v="2786" actId="20577"/>
          <ac:spMkLst>
            <pc:docMk/>
            <pc:sldMk cId="863301960" sldId="2134805039"/>
            <ac:spMk id="6" creationId="{97DF94AF-E852-454D-A72F-F9F00A312E1A}"/>
          </ac:spMkLst>
        </pc:spChg>
      </pc:sldChg>
      <pc:sldChg chg="addSp delSp modSp new mod modClrScheme chgLayout">
        <pc:chgData name="Emmanuel Tarika" userId="5d3de597250d89bb" providerId="LiveId" clId="{A56C93AD-A874-48CB-8223-ED5D36DE6BF0}" dt="2024-01-12T06:40:18.717" v="12389" actId="108"/>
        <pc:sldMkLst>
          <pc:docMk/>
          <pc:sldMk cId="338297512" sldId="2134805040"/>
        </pc:sldMkLst>
        <pc:spChg chg="del mod ord">
          <ac:chgData name="Emmanuel Tarika" userId="5d3de597250d89bb" providerId="LiveId" clId="{A56C93AD-A874-48CB-8223-ED5D36DE6BF0}" dt="2024-01-11T23:52:47.233" v="2788" actId="700"/>
          <ac:spMkLst>
            <pc:docMk/>
            <pc:sldMk cId="338297512" sldId="2134805040"/>
            <ac:spMk id="2" creationId="{C9A4616C-FDF9-A2B4-6E1B-56F4BC87B0F3}"/>
          </ac:spMkLst>
        </pc:spChg>
        <pc:spChg chg="del mod ord">
          <ac:chgData name="Emmanuel Tarika" userId="5d3de597250d89bb" providerId="LiveId" clId="{A56C93AD-A874-48CB-8223-ED5D36DE6BF0}" dt="2024-01-11T23:52:47.233" v="2788" actId="700"/>
          <ac:spMkLst>
            <pc:docMk/>
            <pc:sldMk cId="338297512" sldId="2134805040"/>
            <ac:spMk id="3" creationId="{95F937DB-9783-83B3-CCF9-A8DA50B3B4AD}"/>
          </ac:spMkLst>
        </pc:spChg>
        <pc:spChg chg="mod ord">
          <ac:chgData name="Emmanuel Tarika" userId="5d3de597250d89bb" providerId="LiveId" clId="{A56C93AD-A874-48CB-8223-ED5D36DE6BF0}" dt="2024-01-11T23:59:57.632" v="2832" actId="790"/>
          <ac:spMkLst>
            <pc:docMk/>
            <pc:sldMk cId="338297512" sldId="2134805040"/>
            <ac:spMk id="4" creationId="{589FD61A-8C2A-26FD-5AD3-B645352E4E6D}"/>
          </ac:spMkLst>
        </pc:spChg>
        <pc:spChg chg="mod ord">
          <ac:chgData name="Emmanuel Tarika" userId="5d3de597250d89bb" providerId="LiveId" clId="{A56C93AD-A874-48CB-8223-ED5D36DE6BF0}" dt="2024-01-11T23:59:57.632" v="2832" actId="790"/>
          <ac:spMkLst>
            <pc:docMk/>
            <pc:sldMk cId="338297512" sldId="2134805040"/>
            <ac:spMk id="5" creationId="{EF04DEF7-DDCA-C6A4-35F7-A09871387B66}"/>
          </ac:spMkLst>
        </pc:spChg>
        <pc:spChg chg="del">
          <ac:chgData name="Emmanuel Tarika" userId="5d3de597250d89bb" providerId="LiveId" clId="{A56C93AD-A874-48CB-8223-ED5D36DE6BF0}" dt="2024-01-11T23:52:47.233" v="2788" actId="700"/>
          <ac:spMkLst>
            <pc:docMk/>
            <pc:sldMk cId="338297512" sldId="2134805040"/>
            <ac:spMk id="6" creationId="{4AF434CB-2E9D-1C61-FC12-97A4E756A48D}"/>
          </ac:spMkLst>
        </pc:spChg>
        <pc:spChg chg="add del mod ord">
          <ac:chgData name="Emmanuel Tarika" userId="5d3de597250d89bb" providerId="LiveId" clId="{A56C93AD-A874-48CB-8223-ED5D36DE6BF0}" dt="2024-01-11T23:53:09.251" v="2790" actId="478"/>
          <ac:spMkLst>
            <pc:docMk/>
            <pc:sldMk cId="338297512" sldId="2134805040"/>
            <ac:spMk id="7" creationId="{76858549-79E0-01C5-C119-654131AD1E40}"/>
          </ac:spMkLst>
        </pc:spChg>
        <pc:spChg chg="add del mod ord">
          <ac:chgData name="Emmanuel Tarika" userId="5d3de597250d89bb" providerId="LiveId" clId="{A56C93AD-A874-48CB-8223-ED5D36DE6BF0}" dt="2024-01-11T23:53:11.108" v="2791" actId="478"/>
          <ac:spMkLst>
            <pc:docMk/>
            <pc:sldMk cId="338297512" sldId="2134805040"/>
            <ac:spMk id="8" creationId="{2A2274CC-7CAA-4425-1DD0-010202DAA80E}"/>
          </ac:spMkLst>
        </pc:spChg>
        <pc:spChg chg="add del mod">
          <ac:chgData name="Emmanuel Tarika" userId="5d3de597250d89bb" providerId="LiveId" clId="{A56C93AD-A874-48CB-8223-ED5D36DE6BF0}" dt="2024-01-11T23:53:11.108" v="2791" actId="478"/>
          <ac:spMkLst>
            <pc:docMk/>
            <pc:sldMk cId="338297512" sldId="2134805040"/>
            <ac:spMk id="10" creationId="{2961AB21-CA47-4B69-635F-108C34346645}"/>
          </ac:spMkLst>
        </pc:spChg>
        <pc:spChg chg="add del">
          <ac:chgData name="Emmanuel Tarika" userId="5d3de597250d89bb" providerId="LiveId" clId="{A56C93AD-A874-48CB-8223-ED5D36DE6BF0}" dt="2024-01-11T23:53:12.731" v="2793" actId="22"/>
          <ac:spMkLst>
            <pc:docMk/>
            <pc:sldMk cId="338297512" sldId="2134805040"/>
            <ac:spMk id="12" creationId="{EFB788F2-75E4-CF27-C921-1AF083E63E12}"/>
          </ac:spMkLst>
        </pc:spChg>
        <pc:spChg chg="add mod">
          <ac:chgData name="Emmanuel Tarika" userId="5d3de597250d89bb" providerId="LiveId" clId="{A56C93AD-A874-48CB-8223-ED5D36DE6BF0}" dt="2024-01-12T06:40:18.717" v="12389" actId="108"/>
          <ac:spMkLst>
            <pc:docMk/>
            <pc:sldMk cId="338297512" sldId="2134805040"/>
            <ac:spMk id="14" creationId="{81BEDFCD-242F-5A04-70AF-1A81E1EC519D}"/>
          </ac:spMkLst>
        </pc:spChg>
        <pc:spChg chg="add mod">
          <ac:chgData name="Emmanuel Tarika" userId="5d3de597250d89bb" providerId="LiveId" clId="{A56C93AD-A874-48CB-8223-ED5D36DE6BF0}" dt="2024-01-12T00:35:27.489" v="4143" actId="1076"/>
          <ac:spMkLst>
            <pc:docMk/>
            <pc:sldMk cId="338297512" sldId="2134805040"/>
            <ac:spMk id="15" creationId="{4DEAD9B0-68CE-9DA4-E06B-FF50B5CB497E}"/>
          </ac:spMkLst>
        </pc:spChg>
        <pc:spChg chg="add mod">
          <ac:chgData name="Emmanuel Tarika" userId="5d3de597250d89bb" providerId="LiveId" clId="{A56C93AD-A874-48CB-8223-ED5D36DE6BF0}" dt="2024-01-12T00:57:56.830" v="5058" actId="554"/>
          <ac:spMkLst>
            <pc:docMk/>
            <pc:sldMk cId="338297512" sldId="2134805040"/>
            <ac:spMk id="16" creationId="{481A421A-76A2-FFEC-59E3-748206776322}"/>
          </ac:spMkLst>
        </pc:spChg>
        <pc:spChg chg="add mod">
          <ac:chgData name="Emmanuel Tarika" userId="5d3de597250d89bb" providerId="LiveId" clId="{A56C93AD-A874-48CB-8223-ED5D36DE6BF0}" dt="2024-01-12T02:50:41.515" v="7391" actId="1076"/>
          <ac:spMkLst>
            <pc:docMk/>
            <pc:sldMk cId="338297512" sldId="2134805040"/>
            <ac:spMk id="17" creationId="{7F3F97BA-696C-160E-D20A-08A561AE14D9}"/>
          </ac:spMkLst>
        </pc:spChg>
        <pc:spChg chg="add mod">
          <ac:chgData name="Emmanuel Tarika" userId="5d3de597250d89bb" providerId="LiveId" clId="{A56C93AD-A874-48CB-8223-ED5D36DE6BF0}" dt="2024-01-12T02:58:34.448" v="7658" actId="1076"/>
          <ac:spMkLst>
            <pc:docMk/>
            <pc:sldMk cId="338297512" sldId="2134805040"/>
            <ac:spMk id="18" creationId="{76FBF461-5B30-E436-BB68-B9DA14462923}"/>
          </ac:spMkLst>
        </pc:spChg>
        <pc:spChg chg="add mod">
          <ac:chgData name="Emmanuel Tarika" userId="5d3de597250d89bb" providerId="LiveId" clId="{A56C93AD-A874-48CB-8223-ED5D36DE6BF0}" dt="2024-01-12T02:50:04.904" v="7385" actId="404"/>
          <ac:spMkLst>
            <pc:docMk/>
            <pc:sldMk cId="338297512" sldId="2134805040"/>
            <ac:spMk id="19" creationId="{8A1A9DF1-4697-9CE5-739F-5491CCA25FEE}"/>
          </ac:spMkLst>
        </pc:spChg>
        <pc:spChg chg="add mod">
          <ac:chgData name="Emmanuel Tarika" userId="5d3de597250d89bb" providerId="LiveId" clId="{A56C93AD-A874-48CB-8223-ED5D36DE6BF0}" dt="2024-01-12T06:08:03.830" v="11685" actId="20577"/>
          <ac:spMkLst>
            <pc:docMk/>
            <pc:sldMk cId="338297512" sldId="2134805040"/>
            <ac:spMk id="20" creationId="{3597E16B-8184-C2A1-8C2D-E74D261CE847}"/>
          </ac:spMkLst>
        </pc:spChg>
        <pc:spChg chg="add mod">
          <ac:chgData name="Emmanuel Tarika" userId="5d3de597250d89bb" providerId="LiveId" clId="{A56C93AD-A874-48CB-8223-ED5D36DE6BF0}" dt="2024-01-12T02:58:34.448" v="7658" actId="1076"/>
          <ac:spMkLst>
            <pc:docMk/>
            <pc:sldMk cId="338297512" sldId="2134805040"/>
            <ac:spMk id="21" creationId="{E1ABF4D5-D94C-3239-1A34-71771E0344F7}"/>
          </ac:spMkLst>
        </pc:spChg>
        <pc:spChg chg="add mod ord">
          <ac:chgData name="Emmanuel Tarika" userId="5d3de597250d89bb" providerId="LiveId" clId="{A56C93AD-A874-48CB-8223-ED5D36DE6BF0}" dt="2024-01-12T03:04:20.598" v="7746" actId="553"/>
          <ac:spMkLst>
            <pc:docMk/>
            <pc:sldMk cId="338297512" sldId="2134805040"/>
            <ac:spMk id="22" creationId="{DE4E298C-ADF9-C37E-5298-7D6DD1B58548}"/>
          </ac:spMkLst>
        </pc:spChg>
        <pc:spChg chg="add del mod">
          <ac:chgData name="Emmanuel Tarika" userId="5d3de597250d89bb" providerId="LiveId" clId="{A56C93AD-A874-48CB-8223-ED5D36DE6BF0}" dt="2024-01-12T00:42:02.351" v="4189" actId="478"/>
          <ac:spMkLst>
            <pc:docMk/>
            <pc:sldMk cId="338297512" sldId="2134805040"/>
            <ac:spMk id="23" creationId="{F37C21EB-46A2-D036-BF04-F3BB00B1C533}"/>
          </ac:spMkLst>
        </pc:spChg>
        <pc:spChg chg="add del mod ord">
          <ac:chgData name="Emmanuel Tarika" userId="5d3de597250d89bb" providerId="LiveId" clId="{A56C93AD-A874-48CB-8223-ED5D36DE6BF0}" dt="2024-01-12T00:42:02.351" v="4189" actId="478"/>
          <ac:spMkLst>
            <pc:docMk/>
            <pc:sldMk cId="338297512" sldId="2134805040"/>
            <ac:spMk id="24" creationId="{704907EE-EC9D-2C3B-49F8-EEE3182DA942}"/>
          </ac:spMkLst>
        </pc:spChg>
        <pc:spChg chg="add del mod">
          <ac:chgData name="Emmanuel Tarika" userId="5d3de597250d89bb" providerId="LiveId" clId="{A56C93AD-A874-48CB-8223-ED5D36DE6BF0}" dt="2024-01-12T00:38:00.368" v="4165" actId="478"/>
          <ac:spMkLst>
            <pc:docMk/>
            <pc:sldMk cId="338297512" sldId="2134805040"/>
            <ac:spMk id="25" creationId="{BD525BC2-A175-B639-F3E8-3F13FFEACB41}"/>
          </ac:spMkLst>
        </pc:spChg>
        <pc:spChg chg="add del">
          <ac:chgData name="Emmanuel Tarika" userId="5d3de597250d89bb" providerId="LiveId" clId="{A56C93AD-A874-48CB-8223-ED5D36DE6BF0}" dt="2024-01-12T00:37:17.564" v="4161" actId="11529"/>
          <ac:spMkLst>
            <pc:docMk/>
            <pc:sldMk cId="338297512" sldId="2134805040"/>
            <ac:spMk id="26" creationId="{A42F4EE1-ED3F-88D4-C420-20E169F66E66}"/>
          </ac:spMkLst>
        </pc:spChg>
        <pc:spChg chg="add del mod">
          <ac:chgData name="Emmanuel Tarika" userId="5d3de597250d89bb" providerId="LiveId" clId="{A56C93AD-A874-48CB-8223-ED5D36DE6BF0}" dt="2024-01-12T00:37:57.125" v="4164" actId="478"/>
          <ac:spMkLst>
            <pc:docMk/>
            <pc:sldMk cId="338297512" sldId="2134805040"/>
            <ac:spMk id="27" creationId="{0A5FC8DB-6CB5-2E58-8E88-29DE678D978B}"/>
          </ac:spMkLst>
        </pc:spChg>
        <pc:spChg chg="add del mod">
          <ac:chgData name="Emmanuel Tarika" userId="5d3de597250d89bb" providerId="LiveId" clId="{A56C93AD-A874-48CB-8223-ED5D36DE6BF0}" dt="2024-01-12T00:40:01.129" v="4186" actId="21"/>
          <ac:spMkLst>
            <pc:docMk/>
            <pc:sldMk cId="338297512" sldId="2134805040"/>
            <ac:spMk id="28" creationId="{59E1DA70-EB18-CAAE-F0D0-E7DBA91007F9}"/>
          </ac:spMkLst>
        </pc:spChg>
        <pc:spChg chg="add del mod">
          <ac:chgData name="Emmanuel Tarika" userId="5d3de597250d89bb" providerId="LiveId" clId="{A56C93AD-A874-48CB-8223-ED5D36DE6BF0}" dt="2024-01-12T00:40:01.129" v="4186" actId="21"/>
          <ac:spMkLst>
            <pc:docMk/>
            <pc:sldMk cId="338297512" sldId="2134805040"/>
            <ac:spMk id="29" creationId="{CC1753A4-A55C-6B2B-6BA6-5C54E0AF7AC8}"/>
          </ac:spMkLst>
        </pc:spChg>
        <pc:spChg chg="add del mod ord">
          <ac:chgData name="Emmanuel Tarika" userId="5d3de597250d89bb" providerId="LiveId" clId="{A56C93AD-A874-48CB-8223-ED5D36DE6BF0}" dt="2024-01-12T01:37:17.083" v="5673" actId="21"/>
          <ac:spMkLst>
            <pc:docMk/>
            <pc:sldMk cId="338297512" sldId="2134805040"/>
            <ac:spMk id="30" creationId="{9263EB10-B4D6-622F-5F38-27F54BC60076}"/>
          </ac:spMkLst>
        </pc:spChg>
        <pc:spChg chg="add del mod">
          <ac:chgData name="Emmanuel Tarika" userId="5d3de597250d89bb" providerId="LiveId" clId="{A56C93AD-A874-48CB-8223-ED5D36DE6BF0}" dt="2024-01-12T01:37:17.083" v="5673" actId="21"/>
          <ac:spMkLst>
            <pc:docMk/>
            <pc:sldMk cId="338297512" sldId="2134805040"/>
            <ac:spMk id="31" creationId="{EC976F67-F228-BF64-0095-2E5FDED3125E}"/>
          </ac:spMkLst>
        </pc:spChg>
        <pc:spChg chg="add del mod">
          <ac:chgData name="Emmanuel Tarika" userId="5d3de597250d89bb" providerId="LiveId" clId="{A56C93AD-A874-48CB-8223-ED5D36DE6BF0}" dt="2024-01-12T01:37:17.083" v="5673" actId="21"/>
          <ac:spMkLst>
            <pc:docMk/>
            <pc:sldMk cId="338297512" sldId="2134805040"/>
            <ac:spMk id="32" creationId="{D352A87E-3171-8107-CCC1-6D822DC7C39E}"/>
          </ac:spMkLst>
        </pc:spChg>
        <pc:spChg chg="add mod">
          <ac:chgData name="Emmanuel Tarika" userId="5d3de597250d89bb" providerId="LiveId" clId="{A56C93AD-A874-48CB-8223-ED5D36DE6BF0}" dt="2024-01-12T03:04:20.598" v="7746" actId="553"/>
          <ac:spMkLst>
            <pc:docMk/>
            <pc:sldMk cId="338297512" sldId="2134805040"/>
            <ac:spMk id="33" creationId="{78F27527-98D7-7D92-D399-4B42B044E422}"/>
          </ac:spMkLst>
        </pc:spChg>
        <pc:spChg chg="add del mod">
          <ac:chgData name="Emmanuel Tarika" userId="5d3de597250d89bb" providerId="LiveId" clId="{A56C93AD-A874-48CB-8223-ED5D36DE6BF0}" dt="2024-01-12T01:50:22.570" v="5747" actId="478"/>
          <ac:spMkLst>
            <pc:docMk/>
            <pc:sldMk cId="338297512" sldId="2134805040"/>
            <ac:spMk id="36" creationId="{7955DFE9-1575-F606-D94D-5A2A32772DAE}"/>
          </ac:spMkLst>
        </pc:spChg>
        <pc:spChg chg="add mod">
          <ac:chgData name="Emmanuel Tarika" userId="5d3de597250d89bb" providerId="LiveId" clId="{A56C93AD-A874-48CB-8223-ED5D36DE6BF0}" dt="2024-01-12T05:31:49.340" v="10085" actId="1076"/>
          <ac:spMkLst>
            <pc:docMk/>
            <pc:sldMk cId="338297512" sldId="2134805040"/>
            <ac:spMk id="51" creationId="{482E7A33-38A8-19C1-054C-5D06138F44A8}"/>
          </ac:spMkLst>
        </pc:spChg>
        <pc:graphicFrameChg chg="add mod">
          <ac:chgData name="Emmanuel Tarika" userId="5d3de597250d89bb" providerId="LiveId" clId="{A56C93AD-A874-48CB-8223-ED5D36DE6BF0}" dt="2024-01-12T02:59:00.741" v="7663" actId="1076"/>
          <ac:graphicFrameMkLst>
            <pc:docMk/>
            <pc:sldMk cId="338297512" sldId="2134805040"/>
            <ac:graphicFrameMk id="37" creationId="{2DA4526A-5829-B668-2BB0-4C156445B4FA}"/>
          </ac:graphicFrameMkLst>
        </pc:graphicFrameChg>
        <pc:graphicFrameChg chg="add mod">
          <ac:chgData name="Emmanuel Tarika" userId="5d3de597250d89bb" providerId="LiveId" clId="{A56C93AD-A874-48CB-8223-ED5D36DE6BF0}" dt="2024-01-12T02:59:00.741" v="7663" actId="1076"/>
          <ac:graphicFrameMkLst>
            <pc:docMk/>
            <pc:sldMk cId="338297512" sldId="2134805040"/>
            <ac:graphicFrameMk id="38" creationId="{B52B0107-5E0B-0341-D4E4-BC9F18B2F94A}"/>
          </ac:graphicFrameMkLst>
        </pc:graphicFrameChg>
        <pc:graphicFrameChg chg="add mod">
          <ac:chgData name="Emmanuel Tarika" userId="5d3de597250d89bb" providerId="LiveId" clId="{A56C93AD-A874-48CB-8223-ED5D36DE6BF0}" dt="2024-01-12T02:50:44.599" v="7392" actId="1076"/>
          <ac:graphicFrameMkLst>
            <pc:docMk/>
            <pc:sldMk cId="338297512" sldId="2134805040"/>
            <ac:graphicFrameMk id="44" creationId="{43F96C91-8D08-0511-34A8-931D963AAA9B}"/>
          </ac:graphicFrameMkLst>
        </pc:graphicFrameChg>
        <pc:graphicFrameChg chg="add mod">
          <ac:chgData name="Emmanuel Tarika" userId="5d3de597250d89bb" providerId="LiveId" clId="{A56C93AD-A874-48CB-8223-ED5D36DE6BF0}" dt="2024-01-12T02:59:00.741" v="7663" actId="1076"/>
          <ac:graphicFrameMkLst>
            <pc:docMk/>
            <pc:sldMk cId="338297512" sldId="2134805040"/>
            <ac:graphicFrameMk id="47" creationId="{58F0A758-9C99-77C2-6BE0-AC11324FDE67}"/>
          </ac:graphicFrameMkLst>
        </pc:graphicFrameChg>
        <pc:picChg chg="add del mod">
          <ac:chgData name="Emmanuel Tarika" userId="5d3de597250d89bb" providerId="LiveId" clId="{A56C93AD-A874-48CB-8223-ED5D36DE6BF0}" dt="2024-01-12T01:49:10.801" v="5727" actId="478"/>
          <ac:picMkLst>
            <pc:docMk/>
            <pc:sldMk cId="338297512" sldId="2134805040"/>
            <ac:picMk id="35" creationId="{493C9499-B228-F479-533B-B01710425F5C}"/>
          </ac:picMkLst>
        </pc:picChg>
        <pc:cxnChg chg="add mod">
          <ac:chgData name="Emmanuel Tarika" userId="5d3de597250d89bb" providerId="LiveId" clId="{A56C93AD-A874-48CB-8223-ED5D36DE6BF0}" dt="2024-01-12T02:50:44.599" v="7392" actId="1076"/>
          <ac:cxnSpMkLst>
            <pc:docMk/>
            <pc:sldMk cId="338297512" sldId="2134805040"/>
            <ac:cxnSpMk id="40" creationId="{8DC1D050-FFC6-6385-8E31-E6319B8B7395}"/>
          </ac:cxnSpMkLst>
        </pc:cxnChg>
        <pc:cxnChg chg="add mod">
          <ac:chgData name="Emmanuel Tarika" userId="5d3de597250d89bb" providerId="LiveId" clId="{A56C93AD-A874-48CB-8223-ED5D36DE6BF0}" dt="2024-01-12T02:58:34.448" v="7658" actId="1076"/>
          <ac:cxnSpMkLst>
            <pc:docMk/>
            <pc:sldMk cId="338297512" sldId="2134805040"/>
            <ac:cxnSpMk id="42" creationId="{BB387751-3C30-1159-AEA9-E8F9AA66D66F}"/>
          </ac:cxnSpMkLst>
        </pc:cxnChg>
        <pc:cxnChg chg="add mod ord">
          <ac:chgData name="Emmanuel Tarika" userId="5d3de597250d89bb" providerId="LiveId" clId="{A56C93AD-A874-48CB-8223-ED5D36DE6BF0}" dt="2024-01-12T02:58:34.448" v="7658" actId="1076"/>
          <ac:cxnSpMkLst>
            <pc:docMk/>
            <pc:sldMk cId="338297512" sldId="2134805040"/>
            <ac:cxnSpMk id="45" creationId="{65361DFE-E1B3-DFD1-85B0-58F7DE7887DB}"/>
          </ac:cxnSpMkLst>
        </pc:cxnChg>
        <pc:cxnChg chg="add mod ord">
          <ac:chgData name="Emmanuel Tarika" userId="5d3de597250d89bb" providerId="LiveId" clId="{A56C93AD-A874-48CB-8223-ED5D36DE6BF0}" dt="2024-01-12T02:59:06.843" v="7664" actId="167"/>
          <ac:cxnSpMkLst>
            <pc:docMk/>
            <pc:sldMk cId="338297512" sldId="2134805040"/>
            <ac:cxnSpMk id="49" creationId="{924A906C-C448-2F08-3F33-F6C1A78A90C2}"/>
          </ac:cxnSpMkLst>
        </pc:cxnChg>
      </pc:sldChg>
      <pc:sldChg chg="addSp delSp modSp new del mod">
        <pc:chgData name="Emmanuel Tarika" userId="5d3de597250d89bb" providerId="LiveId" clId="{A56C93AD-A874-48CB-8223-ED5D36DE6BF0}" dt="2024-01-12T01:48:22.512" v="5724" actId="47"/>
        <pc:sldMkLst>
          <pc:docMk/>
          <pc:sldMk cId="1618222933" sldId="2134805041"/>
        </pc:sldMkLst>
        <pc:spChg chg="del">
          <ac:chgData name="Emmanuel Tarika" userId="5d3de597250d89bb" providerId="LiveId" clId="{A56C93AD-A874-48CB-8223-ED5D36DE6BF0}" dt="2024-01-12T00:28:28.675" v="4079" actId="478"/>
          <ac:spMkLst>
            <pc:docMk/>
            <pc:sldMk cId="1618222933" sldId="2134805041"/>
            <ac:spMk id="2" creationId="{88F86BA3-ACF1-F26C-B028-9B9EB42CE3F2}"/>
          </ac:spMkLst>
        </pc:spChg>
        <pc:spChg chg="del">
          <ac:chgData name="Emmanuel Tarika" userId="5d3de597250d89bb" providerId="LiveId" clId="{A56C93AD-A874-48CB-8223-ED5D36DE6BF0}" dt="2024-01-12T00:28:28.675" v="4079" actId="478"/>
          <ac:spMkLst>
            <pc:docMk/>
            <pc:sldMk cId="1618222933" sldId="2134805041"/>
            <ac:spMk id="5" creationId="{BE956458-D251-F961-F65B-7378F452FEC8}"/>
          </ac:spMkLst>
        </pc:spChg>
        <pc:spChg chg="add mod">
          <ac:chgData name="Emmanuel Tarika" userId="5d3de597250d89bb" providerId="LiveId" clId="{A56C93AD-A874-48CB-8223-ED5D36DE6BF0}" dt="2024-01-12T00:29:03.756" v="4093" actId="12789"/>
          <ac:spMkLst>
            <pc:docMk/>
            <pc:sldMk cId="1618222933" sldId="2134805041"/>
            <ac:spMk id="6" creationId="{7AA44768-61A9-CFEA-7EF4-E62A8BD5B2B5}"/>
          </ac:spMkLst>
        </pc:spChg>
        <pc:spChg chg="add mod">
          <ac:chgData name="Emmanuel Tarika" userId="5d3de597250d89bb" providerId="LiveId" clId="{A56C93AD-A874-48CB-8223-ED5D36DE6BF0}" dt="2024-01-12T00:29:03.756" v="4093" actId="12789"/>
          <ac:spMkLst>
            <pc:docMk/>
            <pc:sldMk cId="1618222933" sldId="2134805041"/>
            <ac:spMk id="7" creationId="{CC8B3BA7-CBC0-AED3-B671-FF63D9074653}"/>
          </ac:spMkLst>
        </pc:spChg>
        <pc:spChg chg="add mod">
          <ac:chgData name="Emmanuel Tarika" userId="5d3de597250d89bb" providerId="LiveId" clId="{A56C93AD-A874-48CB-8223-ED5D36DE6BF0}" dt="2024-01-12T00:29:03.756" v="4093" actId="12789"/>
          <ac:spMkLst>
            <pc:docMk/>
            <pc:sldMk cId="1618222933" sldId="2134805041"/>
            <ac:spMk id="8" creationId="{EC30E231-4E36-4AD4-B984-9FAE520FEADB}"/>
          </ac:spMkLst>
        </pc:spChg>
        <pc:spChg chg="add mod">
          <ac:chgData name="Emmanuel Tarika" userId="5d3de597250d89bb" providerId="LiveId" clId="{A56C93AD-A874-48CB-8223-ED5D36DE6BF0}" dt="2024-01-12T00:59:16.279" v="5179" actId="1076"/>
          <ac:spMkLst>
            <pc:docMk/>
            <pc:sldMk cId="1618222933" sldId="2134805041"/>
            <ac:spMk id="9" creationId="{3408D40B-EC9F-3AE6-FE6F-5843021487E2}"/>
          </ac:spMkLst>
        </pc:spChg>
        <pc:spChg chg="add del mod">
          <ac:chgData name="Emmanuel Tarika" userId="5d3de597250d89bb" providerId="LiveId" clId="{A56C93AD-A874-48CB-8223-ED5D36DE6BF0}" dt="2024-01-12T01:47:44.956" v="5721" actId="21"/>
          <ac:spMkLst>
            <pc:docMk/>
            <pc:sldMk cId="1618222933" sldId="2134805041"/>
            <ac:spMk id="10" creationId="{76FA94DF-EDA3-4012-E912-05EAB9F91FF0}"/>
          </ac:spMkLst>
        </pc:spChg>
        <pc:spChg chg="add del mod">
          <ac:chgData name="Emmanuel Tarika" userId="5d3de597250d89bb" providerId="LiveId" clId="{A56C93AD-A874-48CB-8223-ED5D36DE6BF0}" dt="2024-01-12T01:47:46.672" v="5722" actId="21"/>
          <ac:spMkLst>
            <pc:docMk/>
            <pc:sldMk cId="1618222933" sldId="2134805041"/>
            <ac:spMk id="11" creationId="{4CB860B1-275C-7189-385F-B3212D8F96B0}"/>
          </ac:spMkLst>
        </pc:spChg>
        <pc:spChg chg="add mod">
          <ac:chgData name="Emmanuel Tarika" userId="5d3de597250d89bb" providerId="LiveId" clId="{A56C93AD-A874-48CB-8223-ED5D36DE6BF0}" dt="2024-01-12T00:59:22.783" v="5181" actId="113"/>
          <ac:spMkLst>
            <pc:docMk/>
            <pc:sldMk cId="1618222933" sldId="2134805041"/>
            <ac:spMk id="12" creationId="{CB810F75-2EE1-044F-A004-5B1CA4A600D3}"/>
          </ac:spMkLst>
        </pc:spChg>
        <pc:spChg chg="add del mod">
          <ac:chgData name="Emmanuel Tarika" userId="5d3de597250d89bb" providerId="LiveId" clId="{A56C93AD-A874-48CB-8223-ED5D36DE6BF0}" dt="2024-01-12T01:47:44.956" v="5721" actId="21"/>
          <ac:spMkLst>
            <pc:docMk/>
            <pc:sldMk cId="1618222933" sldId="2134805041"/>
            <ac:spMk id="13" creationId="{84AB63BE-EA59-DD51-D6F3-658722ECA9FE}"/>
          </ac:spMkLst>
        </pc:spChg>
        <pc:spChg chg="add del mod">
          <ac:chgData name="Emmanuel Tarika" userId="5d3de597250d89bb" providerId="LiveId" clId="{A56C93AD-A874-48CB-8223-ED5D36DE6BF0}" dt="2024-01-12T01:47:46.672" v="5722" actId="21"/>
          <ac:spMkLst>
            <pc:docMk/>
            <pc:sldMk cId="1618222933" sldId="2134805041"/>
            <ac:spMk id="14" creationId="{60001659-FBE5-D304-B673-97FF07482544}"/>
          </ac:spMkLst>
        </pc:spChg>
        <pc:spChg chg="add del mod">
          <ac:chgData name="Emmanuel Tarika" userId="5d3de597250d89bb" providerId="LiveId" clId="{A56C93AD-A874-48CB-8223-ED5D36DE6BF0}" dt="2024-01-12T01:34:10.250" v="5528" actId="478"/>
          <ac:spMkLst>
            <pc:docMk/>
            <pc:sldMk cId="1618222933" sldId="2134805041"/>
            <ac:spMk id="15" creationId="{8C495124-5037-6625-6B0B-9E2AD033AEA8}"/>
          </ac:spMkLst>
        </pc:spChg>
        <pc:spChg chg="add mod">
          <ac:chgData name="Emmanuel Tarika" userId="5d3de597250d89bb" providerId="LiveId" clId="{A56C93AD-A874-48CB-8223-ED5D36DE6BF0}" dt="2024-01-12T01:37:05.864" v="5671" actId="122"/>
          <ac:spMkLst>
            <pc:docMk/>
            <pc:sldMk cId="1618222933" sldId="2134805041"/>
            <ac:spMk id="16" creationId="{563AD939-DBD0-530E-71E2-7AFE3C2958F2}"/>
          </ac:spMkLst>
        </pc:spChg>
        <pc:spChg chg="add del mod">
          <ac:chgData name="Emmanuel Tarika" userId="5d3de597250d89bb" providerId="LiveId" clId="{A56C93AD-A874-48CB-8223-ED5D36DE6BF0}" dt="2024-01-12T01:34:12.520" v="5529" actId="478"/>
          <ac:spMkLst>
            <pc:docMk/>
            <pc:sldMk cId="1618222933" sldId="2134805041"/>
            <ac:spMk id="17" creationId="{2B8D4071-D6D2-6630-6269-5901E392F106}"/>
          </ac:spMkLst>
        </pc:spChg>
      </pc:sldChg>
      <pc:sldChg chg="addSp delSp modSp new mod">
        <pc:chgData name="Emmanuel Tarika" userId="5d3de597250d89bb" providerId="LiveId" clId="{A56C93AD-A874-48CB-8223-ED5D36DE6BF0}" dt="2024-01-12T06:40:12.571" v="12386" actId="108"/>
        <pc:sldMkLst>
          <pc:docMk/>
          <pc:sldMk cId="2425491816" sldId="2134805042"/>
        </pc:sldMkLst>
        <pc:spChg chg="del">
          <ac:chgData name="Emmanuel Tarika" userId="5d3de597250d89bb" providerId="LiveId" clId="{A56C93AD-A874-48CB-8223-ED5D36DE6BF0}" dt="2024-01-12T00:56:33.362" v="5028" actId="478"/>
          <ac:spMkLst>
            <pc:docMk/>
            <pc:sldMk cId="2425491816" sldId="2134805042"/>
            <ac:spMk id="2" creationId="{057397E4-744A-AFE7-87D7-5B51E686846E}"/>
          </ac:spMkLst>
        </pc:spChg>
        <pc:spChg chg="del">
          <ac:chgData name="Emmanuel Tarika" userId="5d3de597250d89bb" providerId="LiveId" clId="{A56C93AD-A874-48CB-8223-ED5D36DE6BF0}" dt="2024-01-12T00:56:33.362" v="5028" actId="478"/>
          <ac:spMkLst>
            <pc:docMk/>
            <pc:sldMk cId="2425491816" sldId="2134805042"/>
            <ac:spMk id="5" creationId="{B40C53CE-801E-0DE8-0A3F-E444C5602BE4}"/>
          </ac:spMkLst>
        </pc:spChg>
        <pc:spChg chg="add mod">
          <ac:chgData name="Emmanuel Tarika" userId="5d3de597250d89bb" providerId="LiveId" clId="{A56C93AD-A874-48CB-8223-ED5D36DE6BF0}" dt="2024-01-12T03:03:59.423" v="7738" actId="553"/>
          <ac:spMkLst>
            <pc:docMk/>
            <pc:sldMk cId="2425491816" sldId="2134805042"/>
            <ac:spMk id="6" creationId="{82D6BDE4-76F6-6EFA-E39D-2E4092258E4A}"/>
          </ac:spMkLst>
        </pc:spChg>
        <pc:spChg chg="add mod">
          <ac:chgData name="Emmanuel Tarika" userId="5d3de597250d89bb" providerId="LiveId" clId="{A56C93AD-A874-48CB-8223-ED5D36DE6BF0}" dt="2024-01-12T03:03:59.423" v="7738" actId="553"/>
          <ac:spMkLst>
            <pc:docMk/>
            <pc:sldMk cId="2425491816" sldId="2134805042"/>
            <ac:spMk id="7" creationId="{63455A58-A261-690D-ADC8-3E076FACC097}"/>
          </ac:spMkLst>
        </pc:spChg>
        <pc:spChg chg="add mod">
          <ac:chgData name="Emmanuel Tarika" userId="5d3de597250d89bb" providerId="LiveId" clId="{A56C93AD-A874-48CB-8223-ED5D36DE6BF0}" dt="2024-01-12T06:40:12.571" v="12386" actId="108"/>
          <ac:spMkLst>
            <pc:docMk/>
            <pc:sldMk cId="2425491816" sldId="2134805042"/>
            <ac:spMk id="8" creationId="{3113F65B-5704-DACA-4BDB-C92ECE2F8277}"/>
          </ac:spMkLst>
        </pc:spChg>
        <pc:spChg chg="add mod">
          <ac:chgData name="Emmanuel Tarika" userId="5d3de597250d89bb" providerId="LiveId" clId="{A56C93AD-A874-48CB-8223-ED5D36DE6BF0}" dt="2024-01-12T01:58:50.937" v="5862"/>
          <ac:spMkLst>
            <pc:docMk/>
            <pc:sldMk cId="2425491816" sldId="2134805042"/>
            <ac:spMk id="9" creationId="{9872B8C4-CA53-2B06-53E1-4443329DF14D}"/>
          </ac:spMkLst>
        </pc:spChg>
        <pc:spChg chg="add del mod">
          <ac:chgData name="Emmanuel Tarika" userId="5d3de597250d89bb" providerId="LiveId" clId="{A56C93AD-A874-48CB-8223-ED5D36DE6BF0}" dt="2024-01-12T02:00:12.523" v="5884" actId="21"/>
          <ac:spMkLst>
            <pc:docMk/>
            <pc:sldMk cId="2425491816" sldId="2134805042"/>
            <ac:spMk id="12" creationId="{0FDE3B0E-7947-A606-956A-417D2F0BDE88}"/>
          </ac:spMkLst>
        </pc:spChg>
        <pc:spChg chg="add mod">
          <ac:chgData name="Emmanuel Tarika" userId="5d3de597250d89bb" providerId="LiveId" clId="{A56C93AD-A874-48CB-8223-ED5D36DE6BF0}" dt="2024-01-12T02:21:09.821" v="6132" actId="1076"/>
          <ac:spMkLst>
            <pc:docMk/>
            <pc:sldMk cId="2425491816" sldId="2134805042"/>
            <ac:spMk id="15" creationId="{3260FA10-4DBE-3B78-C14E-2EC9CFE3BB42}"/>
          </ac:spMkLst>
        </pc:spChg>
        <pc:spChg chg="add mod">
          <ac:chgData name="Emmanuel Tarika" userId="5d3de597250d89bb" providerId="LiveId" clId="{A56C93AD-A874-48CB-8223-ED5D36DE6BF0}" dt="2024-01-12T02:19:01.556" v="6074" actId="1076"/>
          <ac:spMkLst>
            <pc:docMk/>
            <pc:sldMk cId="2425491816" sldId="2134805042"/>
            <ac:spMk id="16" creationId="{9D334459-2D81-8D6C-6DC2-57A531471479}"/>
          </ac:spMkLst>
        </pc:spChg>
        <pc:spChg chg="add mod">
          <ac:chgData name="Emmanuel Tarika" userId="5d3de597250d89bb" providerId="LiveId" clId="{A56C93AD-A874-48CB-8223-ED5D36DE6BF0}" dt="2024-01-12T02:14:27.717" v="6037" actId="14100"/>
          <ac:spMkLst>
            <pc:docMk/>
            <pc:sldMk cId="2425491816" sldId="2134805042"/>
            <ac:spMk id="17" creationId="{38B953B1-93BF-323D-101C-41656FEB5477}"/>
          </ac:spMkLst>
        </pc:spChg>
        <pc:spChg chg="add mod">
          <ac:chgData name="Emmanuel Tarika" userId="5d3de597250d89bb" providerId="LiveId" clId="{A56C93AD-A874-48CB-8223-ED5D36DE6BF0}" dt="2024-01-12T02:19:17.236" v="6075" actId="1076"/>
          <ac:spMkLst>
            <pc:docMk/>
            <pc:sldMk cId="2425491816" sldId="2134805042"/>
            <ac:spMk id="25" creationId="{707AD456-F69D-7804-2A44-F0112F51B76C}"/>
          </ac:spMkLst>
        </pc:spChg>
        <pc:spChg chg="add mod">
          <ac:chgData name="Emmanuel Tarika" userId="5d3de597250d89bb" providerId="LiveId" clId="{A56C93AD-A874-48CB-8223-ED5D36DE6BF0}" dt="2024-01-12T02:19:17.236" v="6075" actId="1076"/>
          <ac:spMkLst>
            <pc:docMk/>
            <pc:sldMk cId="2425491816" sldId="2134805042"/>
            <ac:spMk id="26" creationId="{208C22D7-D55A-92E0-9FD9-AAB71D45C0D9}"/>
          </ac:spMkLst>
        </pc:spChg>
        <pc:spChg chg="add mod">
          <ac:chgData name="Emmanuel Tarika" userId="5d3de597250d89bb" providerId="LiveId" clId="{A56C93AD-A874-48CB-8223-ED5D36DE6BF0}" dt="2024-01-12T02:20:29.004" v="6101" actId="1037"/>
          <ac:spMkLst>
            <pc:docMk/>
            <pc:sldMk cId="2425491816" sldId="2134805042"/>
            <ac:spMk id="27" creationId="{9DAF7A29-5C6B-3EB3-9F37-E88F76E2627C}"/>
          </ac:spMkLst>
        </pc:spChg>
        <pc:spChg chg="add mod">
          <ac:chgData name="Emmanuel Tarika" userId="5d3de597250d89bb" providerId="LiveId" clId="{A56C93AD-A874-48CB-8223-ED5D36DE6BF0}" dt="2024-01-12T02:20:29.004" v="6101" actId="1037"/>
          <ac:spMkLst>
            <pc:docMk/>
            <pc:sldMk cId="2425491816" sldId="2134805042"/>
            <ac:spMk id="28" creationId="{2D5D75A2-CB6A-3F36-BC8D-D3E159977DEF}"/>
          </ac:spMkLst>
        </pc:spChg>
        <pc:spChg chg="add mod">
          <ac:chgData name="Emmanuel Tarika" userId="5d3de597250d89bb" providerId="LiveId" clId="{A56C93AD-A874-48CB-8223-ED5D36DE6BF0}" dt="2024-01-12T02:19:31.047" v="6080" actId="1036"/>
          <ac:spMkLst>
            <pc:docMk/>
            <pc:sldMk cId="2425491816" sldId="2134805042"/>
            <ac:spMk id="29" creationId="{3C20144A-3D9E-9355-06A8-3255111F1E91}"/>
          </ac:spMkLst>
        </pc:spChg>
        <pc:spChg chg="add mod">
          <ac:chgData name="Emmanuel Tarika" userId="5d3de597250d89bb" providerId="LiveId" clId="{A56C93AD-A874-48CB-8223-ED5D36DE6BF0}" dt="2024-01-12T02:19:31.047" v="6080" actId="1036"/>
          <ac:spMkLst>
            <pc:docMk/>
            <pc:sldMk cId="2425491816" sldId="2134805042"/>
            <ac:spMk id="30" creationId="{6D34B913-4987-5538-DCC6-648A57B3F834}"/>
          </ac:spMkLst>
        </pc:spChg>
        <pc:spChg chg="add mod">
          <ac:chgData name="Emmanuel Tarika" userId="5d3de597250d89bb" providerId="LiveId" clId="{A56C93AD-A874-48CB-8223-ED5D36DE6BF0}" dt="2024-01-12T02:19:31.047" v="6080" actId="1036"/>
          <ac:spMkLst>
            <pc:docMk/>
            <pc:sldMk cId="2425491816" sldId="2134805042"/>
            <ac:spMk id="31" creationId="{AA813DB0-F804-8F98-A36B-928103F185E9}"/>
          </ac:spMkLst>
        </pc:spChg>
        <pc:spChg chg="add mod">
          <ac:chgData name="Emmanuel Tarika" userId="5d3de597250d89bb" providerId="LiveId" clId="{A56C93AD-A874-48CB-8223-ED5D36DE6BF0}" dt="2024-01-12T02:19:17.236" v="6075" actId="1076"/>
          <ac:spMkLst>
            <pc:docMk/>
            <pc:sldMk cId="2425491816" sldId="2134805042"/>
            <ac:spMk id="32" creationId="{D5316A2F-18FA-6C4F-CAB2-F1807BE02AEC}"/>
          </ac:spMkLst>
        </pc:spChg>
        <pc:spChg chg="add mod">
          <ac:chgData name="Emmanuel Tarika" userId="5d3de597250d89bb" providerId="LiveId" clId="{A56C93AD-A874-48CB-8223-ED5D36DE6BF0}" dt="2024-01-12T02:20:29.004" v="6101" actId="1037"/>
          <ac:spMkLst>
            <pc:docMk/>
            <pc:sldMk cId="2425491816" sldId="2134805042"/>
            <ac:spMk id="33" creationId="{86489EAB-3465-8B38-F6FD-CCBC6FADEB35}"/>
          </ac:spMkLst>
        </pc:spChg>
        <pc:spChg chg="add mod">
          <ac:chgData name="Emmanuel Tarika" userId="5d3de597250d89bb" providerId="LiveId" clId="{A56C93AD-A874-48CB-8223-ED5D36DE6BF0}" dt="2024-01-12T02:20:29.004" v="6101" actId="1037"/>
          <ac:spMkLst>
            <pc:docMk/>
            <pc:sldMk cId="2425491816" sldId="2134805042"/>
            <ac:spMk id="34" creationId="{A1054F52-0D64-E8A9-34EA-E5D25AC64E6A}"/>
          </ac:spMkLst>
        </pc:spChg>
        <pc:spChg chg="add mod">
          <ac:chgData name="Emmanuel Tarika" userId="5d3de597250d89bb" providerId="LiveId" clId="{A56C93AD-A874-48CB-8223-ED5D36DE6BF0}" dt="2024-01-12T02:20:29.004" v="6101" actId="1037"/>
          <ac:spMkLst>
            <pc:docMk/>
            <pc:sldMk cId="2425491816" sldId="2134805042"/>
            <ac:spMk id="35" creationId="{67348D68-2592-C98B-B1C9-0456619FBD79}"/>
          </ac:spMkLst>
        </pc:spChg>
        <pc:spChg chg="add mod">
          <ac:chgData name="Emmanuel Tarika" userId="5d3de597250d89bb" providerId="LiveId" clId="{A56C93AD-A874-48CB-8223-ED5D36DE6BF0}" dt="2024-01-12T02:20:29.004" v="6101" actId="1037"/>
          <ac:spMkLst>
            <pc:docMk/>
            <pc:sldMk cId="2425491816" sldId="2134805042"/>
            <ac:spMk id="36" creationId="{EC0BFE4B-87D4-5E80-98BA-3DFBD2D8BA5D}"/>
          </ac:spMkLst>
        </pc:spChg>
        <pc:spChg chg="add mod">
          <ac:chgData name="Emmanuel Tarika" userId="5d3de597250d89bb" providerId="LiveId" clId="{A56C93AD-A874-48CB-8223-ED5D36DE6BF0}" dt="2024-01-12T05:08:08.629" v="9812" actId="14100"/>
          <ac:spMkLst>
            <pc:docMk/>
            <pc:sldMk cId="2425491816" sldId="2134805042"/>
            <ac:spMk id="48" creationId="{5617BA6F-56BE-F50F-95C5-1FB40F8E949D}"/>
          </ac:spMkLst>
        </pc:spChg>
        <pc:graphicFrameChg chg="add del modGraphic">
          <ac:chgData name="Emmanuel Tarika" userId="5d3de597250d89bb" providerId="LiveId" clId="{A56C93AD-A874-48CB-8223-ED5D36DE6BF0}" dt="2024-01-12T02:07:11.496" v="5987" actId="21"/>
          <ac:graphicFrameMkLst>
            <pc:docMk/>
            <pc:sldMk cId="2425491816" sldId="2134805042"/>
            <ac:graphicFrameMk id="24" creationId="{B52B0107-5E0B-0341-D4E4-BC9F18B2F94A}"/>
          </ac:graphicFrameMkLst>
        </pc:graphicFrameChg>
        <pc:picChg chg="add mod">
          <ac:chgData name="Emmanuel Tarika" userId="5d3de597250d89bb" providerId="LiveId" clId="{A56C93AD-A874-48CB-8223-ED5D36DE6BF0}" dt="2024-01-12T02:18:51.241" v="6073" actId="1076"/>
          <ac:picMkLst>
            <pc:docMk/>
            <pc:sldMk cId="2425491816" sldId="2134805042"/>
            <ac:picMk id="10" creationId="{99F294E7-7B66-F87E-41A4-133DFBAA3FA7}"/>
          </ac:picMkLst>
        </pc:picChg>
        <pc:picChg chg="add del mod">
          <ac:chgData name="Emmanuel Tarika" userId="5d3de597250d89bb" providerId="LiveId" clId="{A56C93AD-A874-48CB-8223-ED5D36DE6BF0}" dt="2024-01-12T02:00:12.523" v="5884" actId="21"/>
          <ac:picMkLst>
            <pc:docMk/>
            <pc:sldMk cId="2425491816" sldId="2134805042"/>
            <ac:picMk id="11" creationId="{0BE5226F-A132-60EF-68CC-D6CEDFB2BF53}"/>
          </ac:picMkLst>
        </pc:picChg>
        <pc:picChg chg="mod modCrop">
          <ac:chgData name="Emmanuel Tarika" userId="5d3de597250d89bb" providerId="LiveId" clId="{A56C93AD-A874-48CB-8223-ED5D36DE6BF0}" dt="2024-01-12T02:18:43.520" v="6072" actId="732"/>
          <ac:picMkLst>
            <pc:docMk/>
            <pc:sldMk cId="2425491816" sldId="2134805042"/>
            <ac:picMk id="13" creationId="{6E0B1D0D-BE5D-E8C5-132D-430912AB652A}"/>
          </ac:picMkLst>
        </pc:picChg>
        <pc:picChg chg="add mod">
          <ac:chgData name="Emmanuel Tarika" userId="5d3de597250d89bb" providerId="LiveId" clId="{A56C93AD-A874-48CB-8223-ED5D36DE6BF0}" dt="2024-01-12T02:14:17.395" v="6035" actId="1076"/>
          <ac:picMkLst>
            <pc:docMk/>
            <pc:sldMk cId="2425491816" sldId="2134805042"/>
            <ac:picMk id="14" creationId="{B7071992-65D1-DEA2-D88A-89B9A089CF7F}"/>
          </ac:picMkLst>
        </pc:picChg>
        <pc:cxnChg chg="add del mod">
          <ac:chgData name="Emmanuel Tarika" userId="5d3de597250d89bb" providerId="LiveId" clId="{A56C93AD-A874-48CB-8223-ED5D36DE6BF0}" dt="2024-01-12T02:19:59.833" v="6085" actId="21"/>
          <ac:cxnSpMkLst>
            <pc:docMk/>
            <pc:sldMk cId="2425491816" sldId="2134805042"/>
            <ac:cxnSpMk id="19" creationId="{400BC75C-F321-D39B-67A8-651CE1E27A3B}"/>
          </ac:cxnSpMkLst>
        </pc:cxnChg>
        <pc:cxnChg chg="add del mod">
          <ac:chgData name="Emmanuel Tarika" userId="5d3de597250d89bb" providerId="LiveId" clId="{A56C93AD-A874-48CB-8223-ED5D36DE6BF0}" dt="2024-01-12T02:20:02.433" v="6086" actId="21"/>
          <ac:cxnSpMkLst>
            <pc:docMk/>
            <pc:sldMk cId="2425491816" sldId="2134805042"/>
            <ac:cxnSpMk id="21" creationId="{D276DE97-316C-8DBE-1CAE-E8B8D9292A90}"/>
          </ac:cxnSpMkLst>
        </pc:cxnChg>
      </pc:sldChg>
      <pc:sldChg chg="addSp delSp modSp new mod">
        <pc:chgData name="Emmanuel Tarika" userId="5d3de597250d89bb" providerId="LiveId" clId="{A56C93AD-A874-48CB-8223-ED5D36DE6BF0}" dt="2024-01-12T06:40:16.936" v="12388" actId="108"/>
        <pc:sldMkLst>
          <pc:docMk/>
          <pc:sldMk cId="4073927394" sldId="2134805043"/>
        </pc:sldMkLst>
        <pc:spChg chg="del">
          <ac:chgData name="Emmanuel Tarika" userId="5d3de597250d89bb" providerId="LiveId" clId="{A56C93AD-A874-48CB-8223-ED5D36DE6BF0}" dt="2024-01-12T00:59:41.949" v="5183" actId="478"/>
          <ac:spMkLst>
            <pc:docMk/>
            <pc:sldMk cId="4073927394" sldId="2134805043"/>
            <ac:spMk id="2" creationId="{7061AA1E-712B-E374-F7A3-4D3148095408}"/>
          </ac:spMkLst>
        </pc:spChg>
        <pc:spChg chg="mod">
          <ac:chgData name="Emmanuel Tarika" userId="5d3de597250d89bb" providerId="LiveId" clId="{A56C93AD-A874-48CB-8223-ED5D36DE6BF0}" dt="2024-01-12T01:22:43.060" v="5370" actId="790"/>
          <ac:spMkLst>
            <pc:docMk/>
            <pc:sldMk cId="4073927394" sldId="2134805043"/>
            <ac:spMk id="3" creationId="{169786A1-8F98-3A85-0C1F-B48CF6213F9F}"/>
          </ac:spMkLst>
        </pc:spChg>
        <pc:spChg chg="mod">
          <ac:chgData name="Emmanuel Tarika" userId="5d3de597250d89bb" providerId="LiveId" clId="{A56C93AD-A874-48CB-8223-ED5D36DE6BF0}" dt="2024-01-12T01:22:43.060" v="5370" actId="790"/>
          <ac:spMkLst>
            <pc:docMk/>
            <pc:sldMk cId="4073927394" sldId="2134805043"/>
            <ac:spMk id="4" creationId="{4221B0AE-21F9-8DCF-32A2-2DE15E3F355F}"/>
          </ac:spMkLst>
        </pc:spChg>
        <pc:spChg chg="del">
          <ac:chgData name="Emmanuel Tarika" userId="5d3de597250d89bb" providerId="LiveId" clId="{A56C93AD-A874-48CB-8223-ED5D36DE6BF0}" dt="2024-01-12T00:59:41.949" v="5183" actId="478"/>
          <ac:spMkLst>
            <pc:docMk/>
            <pc:sldMk cId="4073927394" sldId="2134805043"/>
            <ac:spMk id="5" creationId="{E0BD61C2-2A04-08A5-403D-C148E48292D3}"/>
          </ac:spMkLst>
        </pc:spChg>
        <pc:spChg chg="add del mod">
          <ac:chgData name="Emmanuel Tarika" userId="5d3de597250d89bb" providerId="LiveId" clId="{A56C93AD-A874-48CB-8223-ED5D36DE6BF0}" dt="2024-01-12T01:53:04.603" v="5758" actId="478"/>
          <ac:spMkLst>
            <pc:docMk/>
            <pc:sldMk cId="4073927394" sldId="2134805043"/>
            <ac:spMk id="6" creationId="{3FDED709-E418-A9FC-039D-BB1FBB60A42F}"/>
          </ac:spMkLst>
        </pc:spChg>
        <pc:spChg chg="add del mod">
          <ac:chgData name="Emmanuel Tarika" userId="5d3de597250d89bb" providerId="LiveId" clId="{A56C93AD-A874-48CB-8223-ED5D36DE6BF0}" dt="2024-01-12T01:53:04.603" v="5758" actId="478"/>
          <ac:spMkLst>
            <pc:docMk/>
            <pc:sldMk cId="4073927394" sldId="2134805043"/>
            <ac:spMk id="7" creationId="{1CEB9B61-B043-B15B-C7BA-245AB36DE822}"/>
          </ac:spMkLst>
        </pc:spChg>
        <pc:spChg chg="add del mod">
          <ac:chgData name="Emmanuel Tarika" userId="5d3de597250d89bb" providerId="LiveId" clId="{A56C93AD-A874-48CB-8223-ED5D36DE6BF0}" dt="2024-01-12T01:53:04.603" v="5758" actId="478"/>
          <ac:spMkLst>
            <pc:docMk/>
            <pc:sldMk cId="4073927394" sldId="2134805043"/>
            <ac:spMk id="8" creationId="{0C60E3C5-3CAB-1F28-AA1F-F798B8161E12}"/>
          </ac:spMkLst>
        </pc:spChg>
        <pc:spChg chg="add del mod">
          <ac:chgData name="Emmanuel Tarika" userId="5d3de597250d89bb" providerId="LiveId" clId="{A56C93AD-A874-48CB-8223-ED5D36DE6BF0}" dt="2024-01-12T01:36:46.111" v="5668" actId="21"/>
          <ac:spMkLst>
            <pc:docMk/>
            <pc:sldMk cId="4073927394" sldId="2134805043"/>
            <ac:spMk id="9" creationId="{67D982F7-1851-0002-712B-3A498D974A58}"/>
          </ac:spMkLst>
        </pc:spChg>
        <pc:spChg chg="add del mod">
          <ac:chgData name="Emmanuel Tarika" userId="5d3de597250d89bb" providerId="LiveId" clId="{A56C93AD-A874-48CB-8223-ED5D36DE6BF0}" dt="2024-01-12T01:36:48.158" v="5669" actId="21"/>
          <ac:spMkLst>
            <pc:docMk/>
            <pc:sldMk cId="4073927394" sldId="2134805043"/>
            <ac:spMk id="10" creationId="{8BD0929C-23FD-BD8B-D2DE-A237C18F929A}"/>
          </ac:spMkLst>
        </pc:spChg>
        <pc:spChg chg="add mod">
          <ac:chgData name="Emmanuel Tarika" userId="5d3de597250d89bb" providerId="LiveId" clId="{A56C93AD-A874-48CB-8223-ED5D36DE6BF0}" dt="2024-01-12T03:04:12.040" v="7742" actId="553"/>
          <ac:spMkLst>
            <pc:docMk/>
            <pc:sldMk cId="4073927394" sldId="2134805043"/>
            <ac:spMk id="11" creationId="{9E58B37D-85C1-250C-F16F-0658A7FBBCD8}"/>
          </ac:spMkLst>
        </pc:spChg>
        <pc:spChg chg="add mod">
          <ac:chgData name="Emmanuel Tarika" userId="5d3de597250d89bb" providerId="LiveId" clId="{A56C93AD-A874-48CB-8223-ED5D36DE6BF0}" dt="2024-01-12T01:31:09.266" v="5463" actId="1035"/>
          <ac:spMkLst>
            <pc:docMk/>
            <pc:sldMk cId="4073927394" sldId="2134805043"/>
            <ac:spMk id="12" creationId="{3BE85CDF-AC2D-A5FC-FAB2-3082DE6D77B6}"/>
          </ac:spMkLst>
        </pc:spChg>
        <pc:spChg chg="add mod">
          <ac:chgData name="Emmanuel Tarika" userId="5d3de597250d89bb" providerId="LiveId" clId="{A56C93AD-A874-48CB-8223-ED5D36DE6BF0}" dt="2024-01-12T01:31:09.266" v="5463" actId="1035"/>
          <ac:spMkLst>
            <pc:docMk/>
            <pc:sldMk cId="4073927394" sldId="2134805043"/>
            <ac:spMk id="13" creationId="{37D9DB37-0A6F-8A0E-6EC6-03ED6E1AC812}"/>
          </ac:spMkLst>
        </pc:spChg>
        <pc:spChg chg="add mod">
          <ac:chgData name="Emmanuel Tarika" userId="5d3de597250d89bb" providerId="LiveId" clId="{A56C93AD-A874-48CB-8223-ED5D36DE6BF0}" dt="2024-01-12T01:31:09.266" v="5463" actId="1035"/>
          <ac:spMkLst>
            <pc:docMk/>
            <pc:sldMk cId="4073927394" sldId="2134805043"/>
            <ac:spMk id="14" creationId="{F56BAA06-7095-B7B1-2482-6DEA050A78E1}"/>
          </ac:spMkLst>
        </pc:spChg>
        <pc:spChg chg="add mod">
          <ac:chgData name="Emmanuel Tarika" userId="5d3de597250d89bb" providerId="LiveId" clId="{A56C93AD-A874-48CB-8223-ED5D36DE6BF0}" dt="2024-01-12T01:33:12.245" v="5524" actId="207"/>
          <ac:spMkLst>
            <pc:docMk/>
            <pc:sldMk cId="4073927394" sldId="2134805043"/>
            <ac:spMk id="15" creationId="{18D698C3-53E2-A535-239C-457EFDBAAD03}"/>
          </ac:spMkLst>
        </pc:spChg>
        <pc:spChg chg="add mod">
          <ac:chgData name="Emmanuel Tarika" userId="5d3de597250d89bb" providerId="LiveId" clId="{A56C93AD-A874-48CB-8223-ED5D36DE6BF0}" dt="2024-01-12T01:31:45.076" v="5473" actId="11"/>
          <ac:spMkLst>
            <pc:docMk/>
            <pc:sldMk cId="4073927394" sldId="2134805043"/>
            <ac:spMk id="16" creationId="{9C5FC308-C217-BFB6-DBF3-9E100DCDB88C}"/>
          </ac:spMkLst>
        </pc:spChg>
        <pc:spChg chg="add mod">
          <ac:chgData name="Emmanuel Tarika" userId="5d3de597250d89bb" providerId="LiveId" clId="{A56C93AD-A874-48CB-8223-ED5D36DE6BF0}" dt="2024-01-12T01:31:26.653" v="5472" actId="1076"/>
          <ac:spMkLst>
            <pc:docMk/>
            <pc:sldMk cId="4073927394" sldId="2134805043"/>
            <ac:spMk id="17" creationId="{275F2A1E-AC26-5D65-2DE0-99F18836F7A2}"/>
          </ac:spMkLst>
        </pc:spChg>
        <pc:spChg chg="add mod">
          <ac:chgData name="Emmanuel Tarika" userId="5d3de597250d89bb" providerId="LiveId" clId="{A56C93AD-A874-48CB-8223-ED5D36DE6BF0}" dt="2024-01-12T01:31:26.653" v="5472" actId="1076"/>
          <ac:spMkLst>
            <pc:docMk/>
            <pc:sldMk cId="4073927394" sldId="2134805043"/>
            <ac:spMk id="18" creationId="{0020EFD0-2F95-D61F-000B-AD6F42C2E975}"/>
          </ac:spMkLst>
        </pc:spChg>
        <pc:spChg chg="add mod">
          <ac:chgData name="Emmanuel Tarika" userId="5d3de597250d89bb" providerId="LiveId" clId="{A56C93AD-A874-48CB-8223-ED5D36DE6BF0}" dt="2024-01-12T01:31:26.653" v="5472" actId="1076"/>
          <ac:spMkLst>
            <pc:docMk/>
            <pc:sldMk cId="4073927394" sldId="2134805043"/>
            <ac:spMk id="19" creationId="{78AE3953-4F1E-C580-6681-60E422C45B6C}"/>
          </ac:spMkLst>
        </pc:spChg>
        <pc:spChg chg="add mod">
          <ac:chgData name="Emmanuel Tarika" userId="5d3de597250d89bb" providerId="LiveId" clId="{A56C93AD-A874-48CB-8223-ED5D36DE6BF0}" dt="2024-01-12T01:35:29.035" v="5536" actId="207"/>
          <ac:spMkLst>
            <pc:docMk/>
            <pc:sldMk cId="4073927394" sldId="2134805043"/>
            <ac:spMk id="20" creationId="{E1BD1708-A87A-B8DE-0E53-645143C4AF33}"/>
          </ac:spMkLst>
        </pc:spChg>
        <pc:spChg chg="add mod">
          <ac:chgData name="Emmanuel Tarika" userId="5d3de597250d89bb" providerId="LiveId" clId="{A56C93AD-A874-48CB-8223-ED5D36DE6BF0}" dt="2024-01-12T01:31:48.920" v="5474" actId="20577"/>
          <ac:spMkLst>
            <pc:docMk/>
            <pc:sldMk cId="4073927394" sldId="2134805043"/>
            <ac:spMk id="21" creationId="{BF25C3F1-835E-6D2D-F479-920721F95159}"/>
          </ac:spMkLst>
        </pc:spChg>
        <pc:spChg chg="add mod">
          <ac:chgData name="Emmanuel Tarika" userId="5d3de597250d89bb" providerId="LiveId" clId="{A56C93AD-A874-48CB-8223-ED5D36DE6BF0}" dt="2024-01-12T01:31:56.979" v="5475" actId="120"/>
          <ac:spMkLst>
            <pc:docMk/>
            <pc:sldMk cId="4073927394" sldId="2134805043"/>
            <ac:spMk id="22" creationId="{8FCD326A-2D54-36AE-3BE7-9B9EBCC2DB60}"/>
          </ac:spMkLst>
        </pc:spChg>
        <pc:spChg chg="add mod">
          <ac:chgData name="Emmanuel Tarika" userId="5d3de597250d89bb" providerId="LiveId" clId="{A56C93AD-A874-48CB-8223-ED5D36DE6BF0}" dt="2024-01-12T01:32:55.453" v="5520" actId="207"/>
          <ac:spMkLst>
            <pc:docMk/>
            <pc:sldMk cId="4073927394" sldId="2134805043"/>
            <ac:spMk id="26" creationId="{3F1323E4-7803-5C84-854F-2256762C41FE}"/>
          </ac:spMkLst>
        </pc:spChg>
        <pc:spChg chg="add mod">
          <ac:chgData name="Emmanuel Tarika" userId="5d3de597250d89bb" providerId="LiveId" clId="{A56C93AD-A874-48CB-8223-ED5D36DE6BF0}" dt="2024-01-12T01:31:09.266" v="5463" actId="1035"/>
          <ac:spMkLst>
            <pc:docMk/>
            <pc:sldMk cId="4073927394" sldId="2134805043"/>
            <ac:spMk id="27" creationId="{D1774451-D939-A4B9-7AB2-2DF2B0C3FAE7}"/>
          </ac:spMkLst>
        </pc:spChg>
        <pc:spChg chg="add mod">
          <ac:chgData name="Emmanuel Tarika" userId="5d3de597250d89bb" providerId="LiveId" clId="{A56C93AD-A874-48CB-8223-ED5D36DE6BF0}" dt="2024-01-12T01:31:09.266" v="5463" actId="1035"/>
          <ac:spMkLst>
            <pc:docMk/>
            <pc:sldMk cId="4073927394" sldId="2134805043"/>
            <ac:spMk id="28" creationId="{0415AB1C-EFF7-3A7F-5996-D79467A73AD1}"/>
          </ac:spMkLst>
        </pc:spChg>
        <pc:spChg chg="add mod">
          <ac:chgData name="Emmanuel Tarika" userId="5d3de597250d89bb" providerId="LiveId" clId="{A56C93AD-A874-48CB-8223-ED5D36DE6BF0}" dt="2024-01-12T01:31:09.266" v="5463" actId="1035"/>
          <ac:spMkLst>
            <pc:docMk/>
            <pc:sldMk cId="4073927394" sldId="2134805043"/>
            <ac:spMk id="29" creationId="{4BF5F9D3-1217-BF2C-40D1-EBCF9550EF65}"/>
          </ac:spMkLst>
        </pc:spChg>
        <pc:spChg chg="add mod">
          <ac:chgData name="Emmanuel Tarika" userId="5d3de597250d89bb" providerId="LiveId" clId="{A56C93AD-A874-48CB-8223-ED5D36DE6BF0}" dt="2024-01-12T01:36:10.103" v="5664" actId="1037"/>
          <ac:spMkLst>
            <pc:docMk/>
            <pc:sldMk cId="4073927394" sldId="2134805043"/>
            <ac:spMk id="33" creationId="{4713F199-88BC-AA3E-AE2B-EDC2A7124AB8}"/>
          </ac:spMkLst>
        </pc:spChg>
        <pc:spChg chg="add mod">
          <ac:chgData name="Emmanuel Tarika" userId="5d3de597250d89bb" providerId="LiveId" clId="{A56C93AD-A874-48CB-8223-ED5D36DE6BF0}" dt="2024-01-12T01:36:10.103" v="5664" actId="1037"/>
          <ac:spMkLst>
            <pc:docMk/>
            <pc:sldMk cId="4073927394" sldId="2134805043"/>
            <ac:spMk id="34" creationId="{1F6BE09B-B722-B37A-EFA8-499C36282D36}"/>
          </ac:spMkLst>
        </pc:spChg>
        <pc:spChg chg="add mod ord">
          <ac:chgData name="Emmanuel Tarika" userId="5d3de597250d89bb" providerId="LiveId" clId="{A56C93AD-A874-48CB-8223-ED5D36DE6BF0}" dt="2024-01-12T03:04:12.040" v="7742" actId="553"/>
          <ac:spMkLst>
            <pc:docMk/>
            <pc:sldMk cId="4073927394" sldId="2134805043"/>
            <ac:spMk id="37" creationId="{96AA6DAB-3D12-9A9A-6975-4CA15F8DCC02}"/>
          </ac:spMkLst>
        </pc:spChg>
        <pc:spChg chg="add mod">
          <ac:chgData name="Emmanuel Tarika" userId="5d3de597250d89bb" providerId="LiveId" clId="{A56C93AD-A874-48CB-8223-ED5D36DE6BF0}" dt="2024-01-12T06:40:16.936" v="12388" actId="108"/>
          <ac:spMkLst>
            <pc:docMk/>
            <pc:sldMk cId="4073927394" sldId="2134805043"/>
            <ac:spMk id="38" creationId="{1AE7BA40-3E6B-B92A-9A75-75B3E7B38D11}"/>
          </ac:spMkLst>
        </pc:spChg>
        <pc:spChg chg="add mod">
          <ac:chgData name="Emmanuel Tarika" userId="5d3de597250d89bb" providerId="LiveId" clId="{A56C93AD-A874-48CB-8223-ED5D36DE6BF0}" dt="2024-01-12T01:53:04.887" v="5759"/>
          <ac:spMkLst>
            <pc:docMk/>
            <pc:sldMk cId="4073927394" sldId="2134805043"/>
            <ac:spMk id="39" creationId="{DEA3830B-27D5-0D1C-706A-BFC12B5BCB71}"/>
          </ac:spMkLst>
        </pc:spChg>
        <pc:graphicFrameChg chg="add del modGraphic">
          <ac:chgData name="Emmanuel Tarika" userId="5d3de597250d89bb" providerId="LiveId" clId="{A56C93AD-A874-48CB-8223-ED5D36DE6BF0}" dt="2024-01-12T01:51:16.433" v="5749" actId="21"/>
          <ac:graphicFrameMkLst>
            <pc:docMk/>
            <pc:sldMk cId="4073927394" sldId="2134805043"/>
            <ac:graphicFrameMk id="36" creationId="{2DA4526A-5829-B668-2BB0-4C156445B4FA}"/>
          </ac:graphicFrameMkLst>
        </pc:graphicFrameChg>
        <pc:cxnChg chg="add mod">
          <ac:chgData name="Emmanuel Tarika" userId="5d3de597250d89bb" providerId="LiveId" clId="{A56C93AD-A874-48CB-8223-ED5D36DE6BF0}" dt="2024-01-12T01:31:09.266" v="5463" actId="1035"/>
          <ac:cxnSpMkLst>
            <pc:docMk/>
            <pc:sldMk cId="4073927394" sldId="2134805043"/>
            <ac:cxnSpMk id="23" creationId="{FC6B4E81-7CB3-6E9C-CDDC-4C7C77BD32DA}"/>
          </ac:cxnSpMkLst>
        </pc:cxnChg>
        <pc:cxnChg chg="add mod">
          <ac:chgData name="Emmanuel Tarika" userId="5d3de597250d89bb" providerId="LiveId" clId="{A56C93AD-A874-48CB-8223-ED5D36DE6BF0}" dt="2024-01-12T01:31:09.266" v="5463" actId="1035"/>
          <ac:cxnSpMkLst>
            <pc:docMk/>
            <pc:sldMk cId="4073927394" sldId="2134805043"/>
            <ac:cxnSpMk id="24" creationId="{69241EB7-188D-5125-0F7A-F4E423A722E7}"/>
          </ac:cxnSpMkLst>
        </pc:cxnChg>
        <pc:cxnChg chg="add mod">
          <ac:chgData name="Emmanuel Tarika" userId="5d3de597250d89bb" providerId="LiveId" clId="{A56C93AD-A874-48CB-8223-ED5D36DE6BF0}" dt="2024-01-12T01:31:09.266" v="5463" actId="1035"/>
          <ac:cxnSpMkLst>
            <pc:docMk/>
            <pc:sldMk cId="4073927394" sldId="2134805043"/>
            <ac:cxnSpMk id="25" creationId="{01BF1FCF-7CF2-E350-D9CE-0AA72C370E15}"/>
          </ac:cxnSpMkLst>
        </pc:cxnChg>
      </pc:sldChg>
      <pc:sldChg chg="addSp delSp modSp new del mod">
        <pc:chgData name="Emmanuel Tarika" userId="5d3de597250d89bb" providerId="LiveId" clId="{A56C93AD-A874-48CB-8223-ED5D36DE6BF0}" dt="2024-01-12T01:48:14.668" v="5723" actId="47"/>
        <pc:sldMkLst>
          <pc:docMk/>
          <pc:sldMk cId="1614869908" sldId="2134805044"/>
        </pc:sldMkLst>
        <pc:spChg chg="del">
          <ac:chgData name="Emmanuel Tarika" userId="5d3de597250d89bb" providerId="LiveId" clId="{A56C93AD-A874-48CB-8223-ED5D36DE6BF0}" dt="2024-01-12T01:37:21.862" v="5675" actId="478"/>
          <ac:spMkLst>
            <pc:docMk/>
            <pc:sldMk cId="1614869908" sldId="2134805044"/>
            <ac:spMk id="2" creationId="{9F83DEFC-7167-598D-54CB-A7AC357DB40C}"/>
          </ac:spMkLst>
        </pc:spChg>
        <pc:spChg chg="del">
          <ac:chgData name="Emmanuel Tarika" userId="5d3de597250d89bb" providerId="LiveId" clId="{A56C93AD-A874-48CB-8223-ED5D36DE6BF0}" dt="2024-01-12T01:37:21.862" v="5675" actId="478"/>
          <ac:spMkLst>
            <pc:docMk/>
            <pc:sldMk cId="1614869908" sldId="2134805044"/>
            <ac:spMk id="5" creationId="{78BC7D1D-13B3-DE5E-53A5-2B7F57C3D46F}"/>
          </ac:spMkLst>
        </pc:spChg>
        <pc:spChg chg="add mod">
          <ac:chgData name="Emmanuel Tarika" userId="5d3de597250d89bb" providerId="LiveId" clId="{A56C93AD-A874-48CB-8223-ED5D36DE6BF0}" dt="2024-01-12T01:37:31.177" v="5676"/>
          <ac:spMkLst>
            <pc:docMk/>
            <pc:sldMk cId="1614869908" sldId="2134805044"/>
            <ac:spMk id="6" creationId="{3FFF550C-D628-2F1B-9E90-7F61D65F1E12}"/>
          </ac:spMkLst>
        </pc:spChg>
        <pc:spChg chg="add mod">
          <ac:chgData name="Emmanuel Tarika" userId="5d3de597250d89bb" providerId="LiveId" clId="{A56C93AD-A874-48CB-8223-ED5D36DE6BF0}" dt="2024-01-12T01:37:31.177" v="5676"/>
          <ac:spMkLst>
            <pc:docMk/>
            <pc:sldMk cId="1614869908" sldId="2134805044"/>
            <ac:spMk id="7" creationId="{F4FB7A60-C38D-9E1D-C68A-6A70E2B62C2D}"/>
          </ac:spMkLst>
        </pc:spChg>
        <pc:spChg chg="add mod">
          <ac:chgData name="Emmanuel Tarika" userId="5d3de597250d89bb" providerId="LiveId" clId="{A56C93AD-A874-48CB-8223-ED5D36DE6BF0}" dt="2024-01-12T01:37:31.177" v="5676"/>
          <ac:spMkLst>
            <pc:docMk/>
            <pc:sldMk cId="1614869908" sldId="2134805044"/>
            <ac:spMk id="8" creationId="{9FB69730-C835-8EE4-3C11-748EC8DAB99D}"/>
          </ac:spMkLst>
        </pc:spChg>
        <pc:spChg chg="add mod">
          <ac:chgData name="Emmanuel Tarika" userId="5d3de597250d89bb" providerId="LiveId" clId="{A56C93AD-A874-48CB-8223-ED5D36DE6BF0}" dt="2024-01-12T01:37:35.321" v="5685" actId="20577"/>
          <ac:spMkLst>
            <pc:docMk/>
            <pc:sldMk cId="1614869908" sldId="2134805044"/>
            <ac:spMk id="9" creationId="{0B4CF56A-F939-CA58-F570-E6D16E000FEF}"/>
          </ac:spMkLst>
        </pc:spChg>
      </pc:sldChg>
      <pc:sldChg chg="addSp delSp modSp new mod">
        <pc:chgData name="Emmanuel Tarika" userId="5d3de597250d89bb" providerId="LiveId" clId="{A56C93AD-A874-48CB-8223-ED5D36DE6BF0}" dt="2024-01-12T06:08:12.850" v="11689" actId="20577"/>
        <pc:sldMkLst>
          <pc:docMk/>
          <pc:sldMk cId="3855831500" sldId="2134805044"/>
        </pc:sldMkLst>
        <pc:spChg chg="del">
          <ac:chgData name="Emmanuel Tarika" userId="5d3de597250d89bb" providerId="LiveId" clId="{A56C93AD-A874-48CB-8223-ED5D36DE6BF0}" dt="2024-01-12T02:22:01.366" v="6135" actId="478"/>
          <ac:spMkLst>
            <pc:docMk/>
            <pc:sldMk cId="3855831500" sldId="2134805044"/>
            <ac:spMk id="2" creationId="{CDB56422-7AA5-98D3-9D2E-5AD7D00CC4F7}"/>
          </ac:spMkLst>
        </pc:spChg>
        <pc:spChg chg="del">
          <ac:chgData name="Emmanuel Tarika" userId="5d3de597250d89bb" providerId="LiveId" clId="{A56C93AD-A874-48CB-8223-ED5D36DE6BF0}" dt="2024-01-12T02:22:01.366" v="6135" actId="478"/>
          <ac:spMkLst>
            <pc:docMk/>
            <pc:sldMk cId="3855831500" sldId="2134805044"/>
            <ac:spMk id="5" creationId="{E81EFAAA-8EB4-35DF-8820-944427A424A4}"/>
          </ac:spMkLst>
        </pc:spChg>
        <pc:spChg chg="add mod">
          <ac:chgData name="Emmanuel Tarika" userId="5d3de597250d89bb" providerId="LiveId" clId="{A56C93AD-A874-48CB-8223-ED5D36DE6BF0}" dt="2024-01-12T03:03:41.255" v="7734" actId="553"/>
          <ac:spMkLst>
            <pc:docMk/>
            <pc:sldMk cId="3855831500" sldId="2134805044"/>
            <ac:spMk id="6" creationId="{00708E21-2701-D1C7-4593-15D2674314D0}"/>
          </ac:spMkLst>
        </pc:spChg>
        <pc:spChg chg="add mod">
          <ac:chgData name="Emmanuel Tarika" userId="5d3de597250d89bb" providerId="LiveId" clId="{A56C93AD-A874-48CB-8223-ED5D36DE6BF0}" dt="2024-01-12T02:34:35.809" v="6343" actId="12789"/>
          <ac:spMkLst>
            <pc:docMk/>
            <pc:sldMk cId="3855831500" sldId="2134805044"/>
            <ac:spMk id="7" creationId="{F97F5228-226A-B790-781B-ABAB71DDE6D5}"/>
          </ac:spMkLst>
        </pc:spChg>
        <pc:spChg chg="add mod">
          <ac:chgData name="Emmanuel Tarika" userId="5d3de597250d89bb" providerId="LiveId" clId="{A56C93AD-A874-48CB-8223-ED5D36DE6BF0}" dt="2024-01-12T02:34:35.809" v="6343" actId="12789"/>
          <ac:spMkLst>
            <pc:docMk/>
            <pc:sldMk cId="3855831500" sldId="2134805044"/>
            <ac:spMk id="8" creationId="{0B9A76ED-600F-F0C0-8E7A-6EE05B483F7B}"/>
          </ac:spMkLst>
        </pc:spChg>
        <pc:spChg chg="add mod">
          <ac:chgData name="Emmanuel Tarika" userId="5d3de597250d89bb" providerId="LiveId" clId="{A56C93AD-A874-48CB-8223-ED5D36DE6BF0}" dt="2024-01-12T02:22:31.005" v="6136"/>
          <ac:spMkLst>
            <pc:docMk/>
            <pc:sldMk cId="3855831500" sldId="2134805044"/>
            <ac:spMk id="9" creationId="{D54E00C9-01ED-1DFB-F96A-C625C478C0CB}"/>
          </ac:spMkLst>
        </pc:spChg>
        <pc:spChg chg="add mod">
          <ac:chgData name="Emmanuel Tarika" userId="5d3de597250d89bb" providerId="LiveId" clId="{A56C93AD-A874-48CB-8223-ED5D36DE6BF0}" dt="2024-01-12T02:53:23.174" v="7515" actId="1076"/>
          <ac:spMkLst>
            <pc:docMk/>
            <pc:sldMk cId="3855831500" sldId="2134805044"/>
            <ac:spMk id="10" creationId="{FC5F1850-FB0B-C5A5-D785-07C79B96BA46}"/>
          </ac:spMkLst>
        </pc:spChg>
        <pc:spChg chg="add mod">
          <ac:chgData name="Emmanuel Tarika" userId="5d3de597250d89bb" providerId="LiveId" clId="{A56C93AD-A874-48CB-8223-ED5D36DE6BF0}" dt="2024-01-12T04:19:10.113" v="8144" actId="1076"/>
          <ac:spMkLst>
            <pc:docMk/>
            <pc:sldMk cId="3855831500" sldId="2134805044"/>
            <ac:spMk id="11" creationId="{063E1B21-F7B0-0919-1871-2C5A6E87112F}"/>
          </ac:spMkLst>
        </pc:spChg>
        <pc:spChg chg="add mod">
          <ac:chgData name="Emmanuel Tarika" userId="5d3de597250d89bb" providerId="LiveId" clId="{A56C93AD-A874-48CB-8223-ED5D36DE6BF0}" dt="2024-01-12T04:59:16.577" v="9157" actId="113"/>
          <ac:spMkLst>
            <pc:docMk/>
            <pc:sldMk cId="3855831500" sldId="2134805044"/>
            <ac:spMk id="12" creationId="{78DF8908-C34D-049B-EE75-5E99B70E8766}"/>
          </ac:spMkLst>
        </pc:spChg>
        <pc:spChg chg="add mod">
          <ac:chgData name="Emmanuel Tarika" userId="5d3de597250d89bb" providerId="LiveId" clId="{A56C93AD-A874-48CB-8223-ED5D36DE6BF0}" dt="2024-01-12T06:08:12.850" v="11689" actId="20577"/>
          <ac:spMkLst>
            <pc:docMk/>
            <pc:sldMk cId="3855831500" sldId="2134805044"/>
            <ac:spMk id="13" creationId="{8449E1FA-1E6E-5ECE-6BD4-7C02174FE5A8}"/>
          </ac:spMkLst>
        </pc:spChg>
        <pc:spChg chg="add mod">
          <ac:chgData name="Emmanuel Tarika" userId="5d3de597250d89bb" providerId="LiveId" clId="{A56C93AD-A874-48CB-8223-ED5D36DE6BF0}" dt="2024-01-12T04:28:47.855" v="8196" actId="14100"/>
          <ac:spMkLst>
            <pc:docMk/>
            <pc:sldMk cId="3855831500" sldId="2134805044"/>
            <ac:spMk id="14" creationId="{99F14AED-432B-8B5F-F1F0-6097D53F7A4E}"/>
          </ac:spMkLst>
        </pc:spChg>
        <pc:spChg chg="add mod">
          <ac:chgData name="Emmanuel Tarika" userId="5d3de597250d89bb" providerId="LiveId" clId="{A56C93AD-A874-48CB-8223-ED5D36DE6BF0}" dt="2024-01-12T03:03:41.255" v="7734" actId="553"/>
          <ac:spMkLst>
            <pc:docMk/>
            <pc:sldMk cId="3855831500" sldId="2134805044"/>
            <ac:spMk id="15" creationId="{67F8E896-A50C-3108-4068-3E75B38AB903}"/>
          </ac:spMkLst>
        </pc:spChg>
        <pc:spChg chg="add mod">
          <ac:chgData name="Emmanuel Tarika" userId="5d3de597250d89bb" providerId="LiveId" clId="{A56C93AD-A874-48CB-8223-ED5D36DE6BF0}" dt="2024-01-12T04:30:28.519" v="8205" actId="571"/>
          <ac:spMkLst>
            <pc:docMk/>
            <pc:sldMk cId="3855831500" sldId="2134805044"/>
            <ac:spMk id="28" creationId="{5BD22BF0-142B-12B0-9F46-06CD4FA15F4A}"/>
          </ac:spMkLst>
        </pc:spChg>
        <pc:spChg chg="add mod">
          <ac:chgData name="Emmanuel Tarika" userId="5d3de597250d89bb" providerId="LiveId" clId="{A56C93AD-A874-48CB-8223-ED5D36DE6BF0}" dt="2024-01-12T05:31:36.724" v="10082" actId="20577"/>
          <ac:spMkLst>
            <pc:docMk/>
            <pc:sldMk cId="3855831500" sldId="2134805044"/>
            <ac:spMk id="42" creationId="{FD4D145A-BD1B-94C4-84E0-6E9921BF95A3}"/>
          </ac:spMkLst>
        </pc:spChg>
        <pc:graphicFrameChg chg="add mod">
          <ac:chgData name="Emmanuel Tarika" userId="5d3de597250d89bb" providerId="LiveId" clId="{A56C93AD-A874-48CB-8223-ED5D36DE6BF0}" dt="2024-01-12T04:30:25.714" v="8203" actId="1076"/>
          <ac:graphicFrameMkLst>
            <pc:docMk/>
            <pc:sldMk cId="3855831500" sldId="2134805044"/>
            <ac:graphicFrameMk id="27" creationId="{8455CAD1-7368-D239-309D-EE1385FA9E8E}"/>
          </ac:graphicFrameMkLst>
        </pc:graphicFrameChg>
        <pc:graphicFrameChg chg="add mod">
          <ac:chgData name="Emmanuel Tarika" userId="5d3de597250d89bb" providerId="LiveId" clId="{A56C93AD-A874-48CB-8223-ED5D36DE6BF0}" dt="2024-01-12T04:19:10.113" v="8144" actId="1076"/>
          <ac:graphicFrameMkLst>
            <pc:docMk/>
            <pc:sldMk cId="3855831500" sldId="2134805044"/>
            <ac:graphicFrameMk id="31" creationId="{E9FDE83D-E5B0-10BA-09EB-3F073AB08F78}"/>
          </ac:graphicFrameMkLst>
        </pc:graphicFrameChg>
        <pc:graphicFrameChg chg="add mod">
          <ac:chgData name="Emmanuel Tarika" userId="5d3de597250d89bb" providerId="LiveId" clId="{A56C93AD-A874-48CB-8223-ED5D36DE6BF0}" dt="2024-01-12T04:19:10.113" v="8144" actId="1076"/>
          <ac:graphicFrameMkLst>
            <pc:docMk/>
            <pc:sldMk cId="3855831500" sldId="2134805044"/>
            <ac:graphicFrameMk id="32" creationId="{498E6A39-209A-0AD1-B925-DD3E277FB335}"/>
          </ac:graphicFrameMkLst>
        </pc:graphicFrameChg>
        <pc:graphicFrameChg chg="add mod">
          <ac:chgData name="Emmanuel Tarika" userId="5d3de597250d89bb" providerId="LiveId" clId="{A56C93AD-A874-48CB-8223-ED5D36DE6BF0}" dt="2024-01-12T04:19:10.113" v="8144" actId="1076"/>
          <ac:graphicFrameMkLst>
            <pc:docMk/>
            <pc:sldMk cId="3855831500" sldId="2134805044"/>
            <ac:graphicFrameMk id="40" creationId="{E383A4AD-A188-FF7C-FAA1-7E12418FBB1B}"/>
          </ac:graphicFrameMkLst>
        </pc:graphicFrameChg>
        <pc:picChg chg="add del mod modCrop">
          <ac:chgData name="Emmanuel Tarika" userId="5d3de597250d89bb" providerId="LiveId" clId="{A56C93AD-A874-48CB-8223-ED5D36DE6BF0}" dt="2024-01-12T03:07:11.417" v="7801" actId="21"/>
          <ac:picMkLst>
            <pc:docMk/>
            <pc:sldMk cId="3855831500" sldId="2134805044"/>
            <ac:picMk id="16" creationId="{11AF6AE2-6201-5236-C002-6B79B70191CF}"/>
          </ac:picMkLst>
        </pc:picChg>
        <pc:picChg chg="add del mod">
          <ac:chgData name="Emmanuel Tarika" userId="5d3de597250d89bb" providerId="LiveId" clId="{A56C93AD-A874-48CB-8223-ED5D36DE6BF0}" dt="2024-01-12T04:03:01.949" v="8039" actId="21"/>
          <ac:picMkLst>
            <pc:docMk/>
            <pc:sldMk cId="3855831500" sldId="2134805044"/>
            <ac:picMk id="17" creationId="{11AF6AE2-6201-5236-C002-6B79B70191CF}"/>
          </ac:picMkLst>
        </pc:picChg>
        <pc:picChg chg="add del mod">
          <ac:chgData name="Emmanuel Tarika" userId="5d3de597250d89bb" providerId="LiveId" clId="{A56C93AD-A874-48CB-8223-ED5D36DE6BF0}" dt="2024-01-12T04:58:02.238" v="9142" actId="478"/>
          <ac:picMkLst>
            <pc:docMk/>
            <pc:sldMk cId="3855831500" sldId="2134805044"/>
            <ac:picMk id="34" creationId="{58ED1DEF-C910-210B-DB27-0C4D7943F65C}"/>
          </ac:picMkLst>
        </pc:picChg>
        <pc:picChg chg="add del mod">
          <ac:chgData name="Emmanuel Tarika" userId="5d3de597250d89bb" providerId="LiveId" clId="{A56C93AD-A874-48CB-8223-ED5D36DE6BF0}" dt="2024-01-12T04:58:10.840" v="9146" actId="478"/>
          <ac:picMkLst>
            <pc:docMk/>
            <pc:sldMk cId="3855831500" sldId="2134805044"/>
            <ac:picMk id="36" creationId="{024504CE-58DD-38DE-AE92-47FAAA77145F}"/>
          </ac:picMkLst>
        </pc:picChg>
        <pc:picChg chg="add mod">
          <ac:chgData name="Emmanuel Tarika" userId="5d3de597250d89bb" providerId="LiveId" clId="{A56C93AD-A874-48CB-8223-ED5D36DE6BF0}" dt="2024-01-12T04:58:29.782" v="9149" actId="1076"/>
          <ac:picMkLst>
            <pc:docMk/>
            <pc:sldMk cId="3855831500" sldId="2134805044"/>
            <ac:picMk id="38" creationId="{B8876756-3CD1-1BB8-47D1-B88BE668FFAD}"/>
          </ac:picMkLst>
        </pc:picChg>
        <pc:cxnChg chg="add mod">
          <ac:chgData name="Emmanuel Tarika" userId="5d3de597250d89bb" providerId="LiveId" clId="{A56C93AD-A874-48CB-8223-ED5D36DE6BF0}" dt="2024-01-12T04:19:10.113" v="8144" actId="1076"/>
          <ac:cxnSpMkLst>
            <pc:docMk/>
            <pc:sldMk cId="3855831500" sldId="2134805044"/>
            <ac:cxnSpMk id="18" creationId="{D7F2BC65-8F46-4B2F-0A85-544F954C8B56}"/>
          </ac:cxnSpMkLst>
        </pc:cxnChg>
        <pc:cxnChg chg="add mod ord">
          <ac:chgData name="Emmanuel Tarika" userId="5d3de597250d89bb" providerId="LiveId" clId="{A56C93AD-A874-48CB-8223-ED5D36DE6BF0}" dt="2024-01-12T04:19:10.113" v="8144" actId="1076"/>
          <ac:cxnSpMkLst>
            <pc:docMk/>
            <pc:sldMk cId="3855831500" sldId="2134805044"/>
            <ac:cxnSpMk id="21" creationId="{A8AF4DDB-3CDC-6459-1EC0-44245F9DDEAC}"/>
          </ac:cxnSpMkLst>
        </pc:cxnChg>
        <pc:cxnChg chg="add mod ord">
          <ac:chgData name="Emmanuel Tarika" userId="5d3de597250d89bb" providerId="LiveId" clId="{A56C93AD-A874-48CB-8223-ED5D36DE6BF0}" dt="2024-01-12T04:19:10.113" v="8144" actId="1076"/>
          <ac:cxnSpMkLst>
            <pc:docMk/>
            <pc:sldMk cId="3855831500" sldId="2134805044"/>
            <ac:cxnSpMk id="24" creationId="{45C0BB7F-D1D4-B98E-F265-9FC74FD0C7C8}"/>
          </ac:cxnSpMkLst>
        </pc:cxnChg>
        <pc:cxnChg chg="add mod">
          <ac:chgData name="Emmanuel Tarika" userId="5d3de597250d89bb" providerId="LiveId" clId="{A56C93AD-A874-48CB-8223-ED5D36DE6BF0}" dt="2024-01-12T04:30:35.006" v="8207" actId="14100"/>
          <ac:cxnSpMkLst>
            <pc:docMk/>
            <pc:sldMk cId="3855831500" sldId="2134805044"/>
            <ac:cxnSpMk id="29" creationId="{3B673229-4B38-6E01-60F4-EAFFECBE1CFC}"/>
          </ac:cxnSpMkLst>
        </pc:cxnChg>
        <pc:cxnChg chg="add mod">
          <ac:chgData name="Emmanuel Tarika" userId="5d3de597250d89bb" providerId="LiveId" clId="{A56C93AD-A874-48CB-8223-ED5D36DE6BF0}" dt="2024-01-12T04:58:44.379" v="9154" actId="1035"/>
          <ac:cxnSpMkLst>
            <pc:docMk/>
            <pc:sldMk cId="3855831500" sldId="2134805044"/>
            <ac:cxnSpMk id="39" creationId="{FD866ABF-1DBD-0BED-7379-518E74B8A26E}"/>
          </ac:cxnSpMkLst>
        </pc:cxnChg>
      </pc:sldChg>
      <pc:sldChg chg="addSp delSp modSp new mod">
        <pc:chgData name="Emmanuel Tarika" userId="5d3de597250d89bb" providerId="LiveId" clId="{A56C93AD-A874-48CB-8223-ED5D36DE6BF0}" dt="2024-01-12T06:40:06.283" v="12385" actId="404"/>
        <pc:sldMkLst>
          <pc:docMk/>
          <pc:sldMk cId="3486360915" sldId="2134805045"/>
        </pc:sldMkLst>
        <pc:spChg chg="del">
          <ac:chgData name="Emmanuel Tarika" userId="5d3de597250d89bb" providerId="LiveId" clId="{A56C93AD-A874-48CB-8223-ED5D36DE6BF0}" dt="2024-01-12T02:23:47.904" v="6149" actId="478"/>
          <ac:spMkLst>
            <pc:docMk/>
            <pc:sldMk cId="3486360915" sldId="2134805045"/>
            <ac:spMk id="2" creationId="{D8AD6B01-C716-B869-F774-CF9CF7BAFCB7}"/>
          </ac:spMkLst>
        </pc:spChg>
        <pc:spChg chg="del">
          <ac:chgData name="Emmanuel Tarika" userId="5d3de597250d89bb" providerId="LiveId" clId="{A56C93AD-A874-48CB-8223-ED5D36DE6BF0}" dt="2024-01-12T02:24:18.518" v="6154" actId="478"/>
          <ac:spMkLst>
            <pc:docMk/>
            <pc:sldMk cId="3486360915" sldId="2134805045"/>
            <ac:spMk id="5" creationId="{EF388CEF-65F6-475E-60B2-201B515157C6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6" creationId="{C411ABD7-C570-2D79-144C-1DBC32EDFEE2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9" creationId="{3BE3B452-CA1A-8B65-F957-D27FA80E0722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16" creationId="{F273C9CE-0004-DCCE-99F3-B92372422C27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17" creationId="{5A285135-BC86-BF9C-5C70-E630D85BE51F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18" creationId="{0125E747-1ACF-6834-C1B0-AC16558D9926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19" creationId="{2218D1AB-ACC6-B57B-F3B4-0DE95A70AC4B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20" creationId="{EA36B517-B393-BFBF-7DFF-01ACC8ACCC1D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21" creationId="{50DC028E-B961-0CEB-479D-7B16DD54BB87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22" creationId="{4CE006B5-92D6-F060-F9CA-42E4A8D6E01E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23" creationId="{724416D2-7D8C-E9D9-13BE-519F933C9D4D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24" creationId="{BCB6D05D-A978-BD6D-0B73-E32BEBA9530A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25" creationId="{0D256DCD-B472-1F24-D72B-C8B4DD99A176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26" creationId="{78CE97CC-2B80-D4F7-0DF5-3FD105653E30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27" creationId="{A42397B5-7BCD-40EA-6CB6-6641C5322ED2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28" creationId="{055B0BF0-4501-4EB2-DF70-67EE4E4FF6A7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29" creationId="{CDFB176D-08CC-0074-D7D3-89913A4C688F}"/>
          </ac:spMkLst>
        </pc:spChg>
        <pc:spChg chg="add mod">
          <ac:chgData name="Emmanuel Tarika" userId="5d3de597250d89bb" providerId="LiveId" clId="{A56C93AD-A874-48CB-8223-ED5D36DE6BF0}" dt="2024-01-12T02:23:49.613" v="6151"/>
          <ac:spMkLst>
            <pc:docMk/>
            <pc:sldMk cId="3486360915" sldId="2134805045"/>
            <ac:spMk id="30" creationId="{4BDD8987-A711-1274-BFAF-6A0FE650798B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31" creationId="{7B9219B3-ABD0-D910-CEB9-C3FC2FE953B0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32" creationId="{A92C9AA7-DD71-8A0E-25F2-5EA2245F00F1}"/>
          </ac:spMkLst>
        </pc:spChg>
        <pc:spChg chg="add mod">
          <ac:chgData name="Emmanuel Tarika" userId="5d3de597250d89bb" providerId="LiveId" clId="{A56C93AD-A874-48CB-8223-ED5D36DE6BF0}" dt="2024-01-12T02:23:48.455" v="6150"/>
          <ac:spMkLst>
            <pc:docMk/>
            <pc:sldMk cId="3486360915" sldId="2134805045"/>
            <ac:spMk id="33" creationId="{9E941AB8-55FD-EECE-6E68-E28A805503A3}"/>
          </ac:spMkLst>
        </pc:spChg>
        <pc:spChg chg="add mod">
          <ac:chgData name="Emmanuel Tarika" userId="5d3de597250d89bb" providerId="LiveId" clId="{A56C93AD-A874-48CB-8223-ED5D36DE6BF0}" dt="2024-01-12T02:23:49.613" v="6151"/>
          <ac:spMkLst>
            <pc:docMk/>
            <pc:sldMk cId="3486360915" sldId="2134805045"/>
            <ac:spMk id="34" creationId="{38C5E379-4FBC-2AF5-1955-24C265A790DC}"/>
          </ac:spMkLst>
        </pc:spChg>
        <pc:spChg chg="add mod">
          <ac:chgData name="Emmanuel Tarika" userId="5d3de597250d89bb" providerId="LiveId" clId="{A56C93AD-A874-48CB-8223-ED5D36DE6BF0}" dt="2024-01-12T03:03:48.607" v="7736" actId="553"/>
          <ac:spMkLst>
            <pc:docMk/>
            <pc:sldMk cId="3486360915" sldId="2134805045"/>
            <ac:spMk id="36" creationId="{3B085510-4773-C5E6-7320-CB06A198595B}"/>
          </ac:spMkLst>
        </pc:spChg>
        <pc:spChg chg="add mod">
          <ac:chgData name="Emmanuel Tarika" userId="5d3de597250d89bb" providerId="LiveId" clId="{A56C93AD-A874-48CB-8223-ED5D36DE6BF0}" dt="2024-01-12T03:03:48.607" v="7736" actId="553"/>
          <ac:spMkLst>
            <pc:docMk/>
            <pc:sldMk cId="3486360915" sldId="2134805045"/>
            <ac:spMk id="37" creationId="{1672BE07-7139-036F-BF41-6A5B41B26C27}"/>
          </ac:spMkLst>
        </pc:spChg>
        <pc:spChg chg="add mod">
          <ac:chgData name="Emmanuel Tarika" userId="5d3de597250d89bb" providerId="LiveId" clId="{A56C93AD-A874-48CB-8223-ED5D36DE6BF0}" dt="2024-01-12T06:40:06.283" v="12385" actId="404"/>
          <ac:spMkLst>
            <pc:docMk/>
            <pc:sldMk cId="3486360915" sldId="2134805045"/>
            <ac:spMk id="38" creationId="{9851C47F-14D8-F77F-172A-A95AB0B2CAB8}"/>
          </ac:spMkLst>
        </pc:spChg>
        <pc:spChg chg="add mod">
          <ac:chgData name="Emmanuel Tarika" userId="5d3de597250d89bb" providerId="LiveId" clId="{A56C93AD-A874-48CB-8223-ED5D36DE6BF0}" dt="2024-01-12T02:24:19.227" v="6155"/>
          <ac:spMkLst>
            <pc:docMk/>
            <pc:sldMk cId="3486360915" sldId="2134805045"/>
            <ac:spMk id="39" creationId="{F8FEC43F-1907-53D9-32DB-58C94DD4926D}"/>
          </ac:spMkLst>
        </pc:spChg>
        <pc:spChg chg="add mod">
          <ac:chgData name="Emmanuel Tarika" userId="5d3de597250d89bb" providerId="LiveId" clId="{A56C93AD-A874-48CB-8223-ED5D36DE6BF0}" dt="2024-01-12T02:35:47.533" v="6346" actId="20577"/>
          <ac:spMkLst>
            <pc:docMk/>
            <pc:sldMk cId="3486360915" sldId="2134805045"/>
            <ac:spMk id="42" creationId="{BFD4989A-FA85-D475-12C8-D3E2E387E0EE}"/>
          </ac:spMkLst>
        </pc:spChg>
        <pc:graphicFrameChg chg="add del modGraphic">
          <ac:chgData name="Emmanuel Tarika" userId="5d3de597250d89bb" providerId="LiveId" clId="{A56C93AD-A874-48CB-8223-ED5D36DE6BF0}" dt="2024-01-12T02:29:25.156" v="6311" actId="21"/>
          <ac:graphicFrameMkLst>
            <pc:docMk/>
            <pc:sldMk cId="3486360915" sldId="2134805045"/>
            <ac:graphicFrameMk id="44" creationId="{43F96C91-8D08-0511-34A8-931D963AAA9B}"/>
          </ac:graphicFrameMkLst>
        </pc:graphicFrameChg>
        <pc:picChg chg="add mod">
          <ac:chgData name="Emmanuel Tarika" userId="5d3de597250d89bb" providerId="LiveId" clId="{A56C93AD-A874-48CB-8223-ED5D36DE6BF0}" dt="2024-01-12T02:23:48.455" v="6150"/>
          <ac:picMkLst>
            <pc:docMk/>
            <pc:sldMk cId="3486360915" sldId="2134805045"/>
            <ac:picMk id="7" creationId="{33DA7709-B235-7DFB-25DD-3C6A5388CB7C}"/>
          </ac:picMkLst>
        </pc:picChg>
        <pc:picChg chg="add mod">
          <ac:chgData name="Emmanuel Tarika" userId="5d3de597250d89bb" providerId="LiveId" clId="{A56C93AD-A874-48CB-8223-ED5D36DE6BF0}" dt="2024-01-12T02:23:48.455" v="6150"/>
          <ac:picMkLst>
            <pc:docMk/>
            <pc:sldMk cId="3486360915" sldId="2134805045"/>
            <ac:picMk id="8" creationId="{85642FEC-EEA3-157E-524F-FD63DFF02C81}"/>
          </ac:picMkLst>
        </pc:picChg>
        <pc:picChg chg="add mod">
          <ac:chgData name="Emmanuel Tarika" userId="5d3de597250d89bb" providerId="LiveId" clId="{A56C93AD-A874-48CB-8223-ED5D36DE6BF0}" dt="2024-01-12T02:23:48.455" v="6150"/>
          <ac:picMkLst>
            <pc:docMk/>
            <pc:sldMk cId="3486360915" sldId="2134805045"/>
            <ac:picMk id="10" creationId="{BE19E470-696C-F7DB-B8C9-8CF37CD1AC60}"/>
          </ac:picMkLst>
        </pc:picChg>
        <pc:picChg chg="add mod">
          <ac:chgData name="Emmanuel Tarika" userId="5d3de597250d89bb" providerId="LiveId" clId="{A56C93AD-A874-48CB-8223-ED5D36DE6BF0}" dt="2024-01-12T02:23:48.455" v="6150"/>
          <ac:picMkLst>
            <pc:docMk/>
            <pc:sldMk cId="3486360915" sldId="2134805045"/>
            <ac:picMk id="11" creationId="{0A09D666-43C7-2C1C-460B-9D91EE36B246}"/>
          </ac:picMkLst>
        </pc:picChg>
        <pc:picChg chg="mod modCrop">
          <ac:chgData name="Emmanuel Tarika" userId="5d3de597250d89bb" providerId="LiveId" clId="{A56C93AD-A874-48CB-8223-ED5D36DE6BF0}" dt="2024-01-12T02:28:24.570" v="6305" actId="732"/>
          <ac:picMkLst>
            <pc:docMk/>
            <pc:sldMk cId="3486360915" sldId="2134805045"/>
            <ac:picMk id="35" creationId="{D9BE3E86-0092-2F99-29BE-9E79CC579B40}"/>
          </ac:picMkLst>
        </pc:picChg>
        <pc:picChg chg="mod modCrop">
          <ac:chgData name="Emmanuel Tarika" userId="5d3de597250d89bb" providerId="LiveId" clId="{A56C93AD-A874-48CB-8223-ED5D36DE6BF0}" dt="2024-01-12T02:28:19.457" v="6304" actId="732"/>
          <ac:picMkLst>
            <pc:docMk/>
            <pc:sldMk cId="3486360915" sldId="2134805045"/>
            <ac:picMk id="40" creationId="{B2F97D26-3EFB-AC68-EC37-AD5A3974AC92}"/>
          </ac:picMkLst>
        </pc:picChg>
        <pc:picChg chg="add del mod modCrop">
          <ac:chgData name="Emmanuel Tarika" userId="5d3de597250d89bb" providerId="LiveId" clId="{A56C93AD-A874-48CB-8223-ED5D36DE6BF0}" dt="2024-01-12T02:28:13.908" v="6303" actId="732"/>
          <ac:picMkLst>
            <pc:docMk/>
            <pc:sldMk cId="3486360915" sldId="2134805045"/>
            <ac:picMk id="41" creationId="{07E82F43-142F-4153-815C-D83AFAB988A5}"/>
          </ac:picMkLst>
        </pc:picChg>
        <pc:cxnChg chg="add mod">
          <ac:chgData name="Emmanuel Tarika" userId="5d3de597250d89bb" providerId="LiveId" clId="{A56C93AD-A874-48CB-8223-ED5D36DE6BF0}" dt="2024-01-12T02:23:48.455" v="6150"/>
          <ac:cxnSpMkLst>
            <pc:docMk/>
            <pc:sldMk cId="3486360915" sldId="2134805045"/>
            <ac:cxnSpMk id="12" creationId="{660FDF5E-05B2-6377-903C-05908578A5CD}"/>
          </ac:cxnSpMkLst>
        </pc:cxnChg>
        <pc:cxnChg chg="add mod">
          <ac:chgData name="Emmanuel Tarika" userId="5d3de597250d89bb" providerId="LiveId" clId="{A56C93AD-A874-48CB-8223-ED5D36DE6BF0}" dt="2024-01-12T02:23:48.455" v="6150"/>
          <ac:cxnSpMkLst>
            <pc:docMk/>
            <pc:sldMk cId="3486360915" sldId="2134805045"/>
            <ac:cxnSpMk id="13" creationId="{F95556EC-443D-1959-DA4D-23F13AD3316F}"/>
          </ac:cxnSpMkLst>
        </pc:cxnChg>
        <pc:cxnChg chg="add mod">
          <ac:chgData name="Emmanuel Tarika" userId="5d3de597250d89bb" providerId="LiveId" clId="{A56C93AD-A874-48CB-8223-ED5D36DE6BF0}" dt="2024-01-12T02:23:48.455" v="6150"/>
          <ac:cxnSpMkLst>
            <pc:docMk/>
            <pc:sldMk cId="3486360915" sldId="2134805045"/>
            <ac:cxnSpMk id="14" creationId="{3A2710CE-D723-1D9E-60E6-215ADB544321}"/>
          </ac:cxnSpMkLst>
        </pc:cxnChg>
        <pc:cxnChg chg="add mod">
          <ac:chgData name="Emmanuel Tarika" userId="5d3de597250d89bb" providerId="LiveId" clId="{A56C93AD-A874-48CB-8223-ED5D36DE6BF0}" dt="2024-01-12T02:23:48.455" v="6150"/>
          <ac:cxnSpMkLst>
            <pc:docMk/>
            <pc:sldMk cId="3486360915" sldId="2134805045"/>
            <ac:cxnSpMk id="15" creationId="{C2D55479-5D26-689D-7321-FDBDDFDF5519}"/>
          </ac:cxnSpMkLst>
        </pc:cxnChg>
      </pc:sldChg>
      <pc:sldChg chg="addSp delSp modSp new mod">
        <pc:chgData name="Emmanuel Tarika" userId="5d3de597250d89bb" providerId="LiveId" clId="{A56C93AD-A874-48CB-8223-ED5D36DE6BF0}" dt="2024-01-12T06:40:14.858" v="12387" actId="108"/>
        <pc:sldMkLst>
          <pc:docMk/>
          <pc:sldMk cId="1798144848" sldId="2134805046"/>
        </pc:sldMkLst>
        <pc:spChg chg="del">
          <ac:chgData name="Emmanuel Tarika" userId="5d3de597250d89bb" providerId="LiveId" clId="{A56C93AD-A874-48CB-8223-ED5D36DE6BF0}" dt="2024-01-12T02:55:45.922" v="7614" actId="478"/>
          <ac:spMkLst>
            <pc:docMk/>
            <pc:sldMk cId="1798144848" sldId="2134805046"/>
            <ac:spMk id="2" creationId="{C584864E-1195-3B8A-0D32-29174A7AD1DC}"/>
          </ac:spMkLst>
        </pc:spChg>
        <pc:spChg chg="del">
          <ac:chgData name="Emmanuel Tarika" userId="5d3de597250d89bb" providerId="LiveId" clId="{A56C93AD-A874-48CB-8223-ED5D36DE6BF0}" dt="2024-01-12T02:55:45.922" v="7614" actId="478"/>
          <ac:spMkLst>
            <pc:docMk/>
            <pc:sldMk cId="1798144848" sldId="2134805046"/>
            <ac:spMk id="5" creationId="{36809AAE-52C2-D57C-9E6B-2158CD78AB23}"/>
          </ac:spMkLst>
        </pc:spChg>
        <pc:spChg chg="add mod">
          <ac:chgData name="Emmanuel Tarika" userId="5d3de597250d89bb" providerId="LiveId" clId="{A56C93AD-A874-48CB-8223-ED5D36DE6BF0}" dt="2024-01-12T03:04:06.183" v="7740" actId="553"/>
          <ac:spMkLst>
            <pc:docMk/>
            <pc:sldMk cId="1798144848" sldId="2134805046"/>
            <ac:spMk id="6" creationId="{0C24B50C-AC39-0374-1CA9-6F36DA6C2C16}"/>
          </ac:spMkLst>
        </pc:spChg>
        <pc:spChg chg="add mod">
          <ac:chgData name="Emmanuel Tarika" userId="5d3de597250d89bb" providerId="LiveId" clId="{A56C93AD-A874-48CB-8223-ED5D36DE6BF0}" dt="2024-01-12T03:04:06.183" v="7740" actId="553"/>
          <ac:spMkLst>
            <pc:docMk/>
            <pc:sldMk cId="1798144848" sldId="2134805046"/>
            <ac:spMk id="7" creationId="{1AFD0024-C032-33DB-3493-A2B5657D670D}"/>
          </ac:spMkLst>
        </pc:spChg>
        <pc:spChg chg="add mod">
          <ac:chgData name="Emmanuel Tarika" userId="5d3de597250d89bb" providerId="LiveId" clId="{A56C93AD-A874-48CB-8223-ED5D36DE6BF0}" dt="2024-01-12T06:40:14.858" v="12387" actId="108"/>
          <ac:spMkLst>
            <pc:docMk/>
            <pc:sldMk cId="1798144848" sldId="2134805046"/>
            <ac:spMk id="9" creationId="{24378E89-1C38-883A-8E6E-168C6E0A5A2E}"/>
          </ac:spMkLst>
        </pc:spChg>
        <pc:spChg chg="add mod">
          <ac:chgData name="Emmanuel Tarika" userId="5d3de597250d89bb" providerId="LiveId" clId="{A56C93AD-A874-48CB-8223-ED5D36DE6BF0}" dt="2024-01-12T02:56:03.171" v="7617"/>
          <ac:spMkLst>
            <pc:docMk/>
            <pc:sldMk cId="1798144848" sldId="2134805046"/>
            <ac:spMk id="10" creationId="{779650BC-1A53-127F-BB25-6AB6488D783A}"/>
          </ac:spMkLst>
        </pc:spChg>
        <pc:graphicFrameChg chg="add mod">
          <ac:chgData name="Emmanuel Tarika" userId="5d3de597250d89bb" providerId="LiveId" clId="{A56C93AD-A874-48CB-8223-ED5D36DE6BF0}" dt="2024-01-12T02:55:51.590" v="7616" actId="1076"/>
          <ac:graphicFrameMkLst>
            <pc:docMk/>
            <pc:sldMk cId="1798144848" sldId="2134805046"/>
            <ac:graphicFrameMk id="8" creationId="{9DE9EC68-07F6-0950-114C-2F97C9BC4672}"/>
          </ac:graphicFrameMkLst>
        </pc:graphicFrameChg>
        <pc:graphicFrameChg chg="add del modGraphic">
          <ac:chgData name="Emmanuel Tarika" userId="5d3de597250d89bb" providerId="LiveId" clId="{A56C93AD-A874-48CB-8223-ED5D36DE6BF0}" dt="2024-01-12T02:56:56.820" v="7636" actId="21"/>
          <ac:graphicFrameMkLst>
            <pc:docMk/>
            <pc:sldMk cId="1798144848" sldId="2134805046"/>
            <ac:graphicFrameMk id="12" creationId="{58F0A758-9C99-77C2-6BE0-AC11324FDE67}"/>
          </ac:graphicFrameMkLst>
        </pc:graphicFrameChg>
      </pc:sldChg>
      <pc:sldChg chg="addSp delSp modSp new mod">
        <pc:chgData name="Emmanuel Tarika" userId="5d3de597250d89bb" providerId="LiveId" clId="{A56C93AD-A874-48CB-8223-ED5D36DE6BF0}" dt="2024-01-12T06:40:47.336" v="12395" actId="14100"/>
        <pc:sldMkLst>
          <pc:docMk/>
          <pc:sldMk cId="4103328044" sldId="2134805047"/>
        </pc:sldMkLst>
        <pc:spChg chg="del">
          <ac:chgData name="Emmanuel Tarika" userId="5d3de597250d89bb" providerId="LiveId" clId="{A56C93AD-A874-48CB-8223-ED5D36DE6BF0}" dt="2024-01-12T03:02:45.326" v="7698" actId="478"/>
          <ac:spMkLst>
            <pc:docMk/>
            <pc:sldMk cId="4103328044" sldId="2134805047"/>
            <ac:spMk id="2" creationId="{EB7BB8FC-EA19-F771-2386-3FFBDB8130EE}"/>
          </ac:spMkLst>
        </pc:spChg>
        <pc:spChg chg="del">
          <ac:chgData name="Emmanuel Tarika" userId="5d3de597250d89bb" providerId="LiveId" clId="{A56C93AD-A874-48CB-8223-ED5D36DE6BF0}" dt="2024-01-12T03:02:45.326" v="7698" actId="478"/>
          <ac:spMkLst>
            <pc:docMk/>
            <pc:sldMk cId="4103328044" sldId="2134805047"/>
            <ac:spMk id="5" creationId="{B6F9D7ED-318A-C3AE-975A-A55600A95B83}"/>
          </ac:spMkLst>
        </pc:spChg>
        <pc:spChg chg="add mod">
          <ac:chgData name="Emmanuel Tarika" userId="5d3de597250d89bb" providerId="LiveId" clId="{A56C93AD-A874-48CB-8223-ED5D36DE6BF0}" dt="2024-01-12T03:03:33.119" v="7732" actId="553"/>
          <ac:spMkLst>
            <pc:docMk/>
            <pc:sldMk cId="4103328044" sldId="2134805047"/>
            <ac:spMk id="6" creationId="{2BF9EF7A-05EA-5AE8-EB11-4353AACC2A3D}"/>
          </ac:spMkLst>
        </pc:spChg>
        <pc:spChg chg="add mod">
          <ac:chgData name="Emmanuel Tarika" userId="5d3de597250d89bb" providerId="LiveId" clId="{A56C93AD-A874-48CB-8223-ED5D36DE6BF0}" dt="2024-01-12T06:40:47.336" v="12395" actId="14100"/>
          <ac:spMkLst>
            <pc:docMk/>
            <pc:sldMk cId="4103328044" sldId="2134805047"/>
            <ac:spMk id="7" creationId="{F31789F1-028B-49D9-477A-0EDDDEC20E4F}"/>
          </ac:spMkLst>
        </pc:spChg>
        <pc:spChg chg="add mod">
          <ac:chgData name="Emmanuel Tarika" userId="5d3de597250d89bb" providerId="LiveId" clId="{A56C93AD-A874-48CB-8223-ED5D36DE6BF0}" dt="2024-01-12T03:02:54.318" v="7699"/>
          <ac:spMkLst>
            <pc:docMk/>
            <pc:sldMk cId="4103328044" sldId="2134805047"/>
            <ac:spMk id="8" creationId="{5A99B84E-7E71-91E3-2427-3E91A818141E}"/>
          </ac:spMkLst>
        </pc:spChg>
        <pc:spChg chg="add mod">
          <ac:chgData name="Emmanuel Tarika" userId="5d3de597250d89bb" providerId="LiveId" clId="{A56C93AD-A874-48CB-8223-ED5D36DE6BF0}" dt="2024-01-12T06:40:40.405" v="12392" actId="14100"/>
          <ac:spMkLst>
            <pc:docMk/>
            <pc:sldMk cId="4103328044" sldId="2134805047"/>
            <ac:spMk id="9" creationId="{134DD13A-C6EC-1644-96C4-073D309DB1A0}"/>
          </ac:spMkLst>
        </pc:spChg>
        <pc:spChg chg="add mod">
          <ac:chgData name="Emmanuel Tarika" userId="5d3de597250d89bb" providerId="LiveId" clId="{A56C93AD-A874-48CB-8223-ED5D36DE6BF0}" dt="2024-01-12T05:08:26.605" v="9814" actId="1076"/>
          <ac:spMkLst>
            <pc:docMk/>
            <pc:sldMk cId="4103328044" sldId="2134805047"/>
            <ac:spMk id="33" creationId="{2E5C1D36-9461-DB55-C3A2-42E3EEFD7C7A}"/>
          </ac:spMkLst>
        </pc:spChg>
        <pc:graphicFrameChg chg="add del modGraphic">
          <ac:chgData name="Emmanuel Tarika" userId="5d3de597250d89bb" providerId="LiveId" clId="{A56C93AD-A874-48CB-8223-ED5D36DE6BF0}" dt="2024-01-12T04:03:18.562" v="8041" actId="21"/>
          <ac:graphicFrameMkLst>
            <pc:docMk/>
            <pc:sldMk cId="4103328044" sldId="2134805047"/>
            <ac:graphicFrameMk id="32" creationId="{498E6A39-209A-0AD1-B925-DD3E277FB335}"/>
          </ac:graphicFrameMkLst>
        </pc:graphicFrameChg>
        <pc:picChg chg="mod modCrop">
          <ac:chgData name="Emmanuel Tarika" userId="5d3de597250d89bb" providerId="LiveId" clId="{A56C93AD-A874-48CB-8223-ED5D36DE6BF0}" dt="2024-01-12T03:23:36.350" v="7907" actId="1036"/>
          <ac:picMkLst>
            <pc:docMk/>
            <pc:sldMk cId="4103328044" sldId="2134805047"/>
            <ac:picMk id="10" creationId="{4F00FCFF-0437-BC92-2A63-5704BAD1C545}"/>
          </ac:picMkLst>
        </pc:picChg>
        <pc:picChg chg="add del mod modCrop">
          <ac:chgData name="Emmanuel Tarika" userId="5d3de597250d89bb" providerId="LiveId" clId="{A56C93AD-A874-48CB-8223-ED5D36DE6BF0}" dt="2024-01-12T03:17:17.820" v="7851" actId="478"/>
          <ac:picMkLst>
            <pc:docMk/>
            <pc:sldMk cId="4103328044" sldId="2134805047"/>
            <ac:picMk id="11" creationId="{327383C7-567E-8905-5544-9664B96CC965}"/>
          </ac:picMkLst>
        </pc:picChg>
        <pc:picChg chg="del mod">
          <ac:chgData name="Emmanuel Tarika" userId="5d3de597250d89bb" providerId="LiveId" clId="{A56C93AD-A874-48CB-8223-ED5D36DE6BF0}" dt="2024-01-12T03:18:24.924" v="7859" actId="478"/>
          <ac:picMkLst>
            <pc:docMk/>
            <pc:sldMk cId="4103328044" sldId="2134805047"/>
            <ac:picMk id="12" creationId="{E8862EE4-4195-960E-7B70-10AA78FA55D0}"/>
          </ac:picMkLst>
        </pc:picChg>
        <pc:picChg chg="mod modCrop">
          <ac:chgData name="Emmanuel Tarika" userId="5d3de597250d89bb" providerId="LiveId" clId="{A56C93AD-A874-48CB-8223-ED5D36DE6BF0}" dt="2024-01-12T03:23:36.350" v="7907" actId="1036"/>
          <ac:picMkLst>
            <pc:docMk/>
            <pc:sldMk cId="4103328044" sldId="2134805047"/>
            <ac:picMk id="13" creationId="{AB28E3CE-BB27-2BAE-DB2C-19E6701386BF}"/>
          </ac:picMkLst>
        </pc:picChg>
        <pc:picChg chg="mod modCrop">
          <ac:chgData name="Emmanuel Tarika" userId="5d3de597250d89bb" providerId="LiveId" clId="{A56C93AD-A874-48CB-8223-ED5D36DE6BF0}" dt="2024-01-12T03:23:36.350" v="7907" actId="1036"/>
          <ac:picMkLst>
            <pc:docMk/>
            <pc:sldMk cId="4103328044" sldId="2134805047"/>
            <ac:picMk id="14" creationId="{9C8538ED-FEB5-134E-AC80-AC4E81C5B7C3}"/>
          </ac:picMkLst>
        </pc:picChg>
        <pc:picChg chg="mod modCrop">
          <ac:chgData name="Emmanuel Tarika" userId="5d3de597250d89bb" providerId="LiveId" clId="{A56C93AD-A874-48CB-8223-ED5D36DE6BF0}" dt="2024-01-12T03:23:21.988" v="7898" actId="1076"/>
          <ac:picMkLst>
            <pc:docMk/>
            <pc:sldMk cId="4103328044" sldId="2134805047"/>
            <ac:picMk id="15" creationId="{7EA73CEB-FF01-7BF3-4D29-35DF65165C5D}"/>
          </ac:picMkLst>
        </pc:picChg>
        <pc:cxnChg chg="add mod">
          <ac:chgData name="Emmanuel Tarika" userId="5d3de597250d89bb" providerId="LiveId" clId="{A56C93AD-A874-48CB-8223-ED5D36DE6BF0}" dt="2024-01-12T03:23:36.350" v="7907" actId="1036"/>
          <ac:cxnSpMkLst>
            <pc:docMk/>
            <pc:sldMk cId="4103328044" sldId="2134805047"/>
            <ac:cxnSpMk id="16" creationId="{184C5720-1476-ED84-2F3E-749AD7458472}"/>
          </ac:cxnSpMkLst>
        </pc:cxnChg>
        <pc:cxnChg chg="add mod">
          <ac:chgData name="Emmanuel Tarika" userId="5d3de597250d89bb" providerId="LiveId" clId="{A56C93AD-A874-48CB-8223-ED5D36DE6BF0}" dt="2024-01-12T03:23:36.350" v="7907" actId="1036"/>
          <ac:cxnSpMkLst>
            <pc:docMk/>
            <pc:sldMk cId="4103328044" sldId="2134805047"/>
            <ac:cxnSpMk id="18" creationId="{37E2AC34-2E49-7F3E-D027-274DDCE389F1}"/>
          </ac:cxnSpMkLst>
        </pc:cxnChg>
        <pc:cxnChg chg="add mod">
          <ac:chgData name="Emmanuel Tarika" userId="5d3de597250d89bb" providerId="LiveId" clId="{A56C93AD-A874-48CB-8223-ED5D36DE6BF0}" dt="2024-01-12T03:23:44.185" v="7908" actId="14100"/>
          <ac:cxnSpMkLst>
            <pc:docMk/>
            <pc:sldMk cId="4103328044" sldId="2134805047"/>
            <ac:cxnSpMk id="20" creationId="{866F19A2-C9C8-D0DF-AB68-DBFE3942B089}"/>
          </ac:cxnSpMkLst>
        </pc:cxnChg>
      </pc:sldChg>
      <pc:sldChg chg="addSp delSp modSp new mod">
        <pc:chgData name="Emmanuel Tarika" userId="5d3de597250d89bb" providerId="LiveId" clId="{A56C93AD-A874-48CB-8223-ED5D36DE6BF0}" dt="2024-01-12T04:03:32.063" v="8045" actId="21"/>
        <pc:sldMkLst>
          <pc:docMk/>
          <pc:sldMk cId="843669401" sldId="2134805048"/>
        </pc:sldMkLst>
        <pc:spChg chg="del">
          <ac:chgData name="Emmanuel Tarika" userId="5d3de597250d89bb" providerId="LiveId" clId="{A56C93AD-A874-48CB-8223-ED5D36DE6BF0}" dt="2024-01-12T03:05:06.187" v="7748" actId="478"/>
          <ac:spMkLst>
            <pc:docMk/>
            <pc:sldMk cId="843669401" sldId="2134805048"/>
            <ac:spMk id="2" creationId="{97855A51-F67D-44FE-F1D8-D2F2819BA86F}"/>
          </ac:spMkLst>
        </pc:spChg>
        <pc:spChg chg="del">
          <ac:chgData name="Emmanuel Tarika" userId="5d3de597250d89bb" providerId="LiveId" clId="{A56C93AD-A874-48CB-8223-ED5D36DE6BF0}" dt="2024-01-12T03:05:06.187" v="7748" actId="478"/>
          <ac:spMkLst>
            <pc:docMk/>
            <pc:sldMk cId="843669401" sldId="2134805048"/>
            <ac:spMk id="5" creationId="{4C951D47-89CC-A783-489F-CC191887599D}"/>
          </ac:spMkLst>
        </pc:spChg>
        <pc:spChg chg="add mod">
          <ac:chgData name="Emmanuel Tarika" userId="5d3de597250d89bb" providerId="LiveId" clId="{A56C93AD-A874-48CB-8223-ED5D36DE6BF0}" dt="2024-01-12T03:05:11.734" v="7749"/>
          <ac:spMkLst>
            <pc:docMk/>
            <pc:sldMk cId="843669401" sldId="2134805048"/>
            <ac:spMk id="6" creationId="{6C53B0D9-047D-25F9-59A1-DD53C2D63D25}"/>
          </ac:spMkLst>
        </pc:spChg>
        <pc:spChg chg="add mod">
          <ac:chgData name="Emmanuel Tarika" userId="5d3de597250d89bb" providerId="LiveId" clId="{A56C93AD-A874-48CB-8223-ED5D36DE6BF0}" dt="2024-01-12T03:05:11.734" v="7749"/>
          <ac:spMkLst>
            <pc:docMk/>
            <pc:sldMk cId="843669401" sldId="2134805048"/>
            <ac:spMk id="7" creationId="{D26E405B-C392-0942-B471-BCD3C3DD58DF}"/>
          </ac:spMkLst>
        </pc:spChg>
        <pc:spChg chg="add mod">
          <ac:chgData name="Emmanuel Tarika" userId="5d3de597250d89bb" providerId="LiveId" clId="{A56C93AD-A874-48CB-8223-ED5D36DE6BF0}" dt="2024-01-12T03:05:11.734" v="7749"/>
          <ac:spMkLst>
            <pc:docMk/>
            <pc:sldMk cId="843669401" sldId="2134805048"/>
            <ac:spMk id="8" creationId="{7544DA35-4CA8-BAAD-2665-A8CEAE8221B4}"/>
          </ac:spMkLst>
        </pc:spChg>
        <pc:spChg chg="add mod">
          <ac:chgData name="Emmanuel Tarika" userId="5d3de597250d89bb" providerId="LiveId" clId="{A56C93AD-A874-48CB-8223-ED5D36DE6BF0}" dt="2024-01-12T03:05:31.163" v="7788" actId="14100"/>
          <ac:spMkLst>
            <pc:docMk/>
            <pc:sldMk cId="843669401" sldId="2134805048"/>
            <ac:spMk id="9" creationId="{E79BE6C5-35D9-1894-1F7A-DB74F87256CD}"/>
          </ac:spMkLst>
        </pc:spChg>
        <pc:graphicFrameChg chg="add del modGraphic">
          <ac:chgData name="Emmanuel Tarika" userId="5d3de597250d89bb" providerId="LiveId" clId="{A56C93AD-A874-48CB-8223-ED5D36DE6BF0}" dt="2024-01-12T04:03:32.063" v="8045" actId="21"/>
          <ac:graphicFrameMkLst>
            <pc:docMk/>
            <pc:sldMk cId="843669401" sldId="2134805048"/>
            <ac:graphicFrameMk id="31" creationId="{E9FDE83D-E5B0-10BA-09EB-3F073AB08F78}"/>
          </ac:graphicFrameMkLst>
        </pc:graphicFrameChg>
        <pc:picChg chg="del mod">
          <ac:chgData name="Emmanuel Tarika" userId="5d3de597250d89bb" providerId="LiveId" clId="{A56C93AD-A874-48CB-8223-ED5D36DE6BF0}" dt="2024-01-12T03:40:39.108" v="7931" actId="478"/>
          <ac:picMkLst>
            <pc:docMk/>
            <pc:sldMk cId="843669401" sldId="2134805048"/>
            <ac:picMk id="10" creationId="{0242E6FC-85C3-DE7A-DD7F-4D5EA0044CC0}"/>
          </ac:picMkLst>
        </pc:picChg>
        <pc:picChg chg="del mod">
          <ac:chgData name="Emmanuel Tarika" userId="5d3de597250d89bb" providerId="LiveId" clId="{A56C93AD-A874-48CB-8223-ED5D36DE6BF0}" dt="2024-01-12T03:39:21.017" v="7922" actId="478"/>
          <ac:picMkLst>
            <pc:docMk/>
            <pc:sldMk cId="843669401" sldId="2134805048"/>
            <ac:picMk id="11" creationId="{19166E79-2970-607A-6B21-B7140B8B5E19}"/>
          </ac:picMkLst>
        </pc:picChg>
        <pc:picChg chg="add mod modCrop">
          <ac:chgData name="Emmanuel Tarika" userId="5d3de597250d89bb" providerId="LiveId" clId="{A56C93AD-A874-48CB-8223-ED5D36DE6BF0}" dt="2024-01-12T03:43:18.491" v="7961" actId="1076"/>
          <ac:picMkLst>
            <pc:docMk/>
            <pc:sldMk cId="843669401" sldId="2134805048"/>
            <ac:picMk id="12" creationId="{DC35C575-D079-2B72-7AE5-F566175DDA96}"/>
          </ac:picMkLst>
        </pc:picChg>
        <pc:picChg chg="add mod modCrop">
          <ac:chgData name="Emmanuel Tarika" userId="5d3de597250d89bb" providerId="LiveId" clId="{A56C93AD-A874-48CB-8223-ED5D36DE6BF0}" dt="2024-01-12T03:43:18.491" v="7961" actId="1076"/>
          <ac:picMkLst>
            <pc:docMk/>
            <pc:sldMk cId="843669401" sldId="2134805048"/>
            <ac:picMk id="13" creationId="{7B5EAEB7-A495-155C-EF14-BCBD99F1F73F}"/>
          </ac:picMkLst>
        </pc:picChg>
        <pc:picChg chg="mod">
          <ac:chgData name="Emmanuel Tarika" userId="5d3de597250d89bb" providerId="LiveId" clId="{A56C93AD-A874-48CB-8223-ED5D36DE6BF0}" dt="2024-01-12T03:42:19.629" v="7948" actId="1076"/>
          <ac:picMkLst>
            <pc:docMk/>
            <pc:sldMk cId="843669401" sldId="2134805048"/>
            <ac:picMk id="14" creationId="{FE07DF52-3C2A-E38D-1221-90F1C2F285FF}"/>
          </ac:picMkLst>
        </pc:picChg>
        <pc:picChg chg="add mod modCrop">
          <ac:chgData name="Emmanuel Tarika" userId="5d3de597250d89bb" providerId="LiveId" clId="{A56C93AD-A874-48CB-8223-ED5D36DE6BF0}" dt="2024-01-12T03:43:18.491" v="7961" actId="1076"/>
          <ac:picMkLst>
            <pc:docMk/>
            <pc:sldMk cId="843669401" sldId="2134805048"/>
            <ac:picMk id="15" creationId="{3181EF2F-32E6-179C-B21B-4269EDEC2ADE}"/>
          </ac:picMkLst>
        </pc:picChg>
        <pc:cxnChg chg="add mod">
          <ac:chgData name="Emmanuel Tarika" userId="5d3de597250d89bb" providerId="LiveId" clId="{A56C93AD-A874-48CB-8223-ED5D36DE6BF0}" dt="2024-01-12T03:43:29.619" v="7963" actId="14100"/>
          <ac:cxnSpMkLst>
            <pc:docMk/>
            <pc:sldMk cId="843669401" sldId="2134805048"/>
            <ac:cxnSpMk id="16" creationId="{84F1964E-7431-2E5D-E721-DFCDEDA9CC4C}"/>
          </ac:cxnSpMkLst>
        </pc:cxnChg>
        <pc:cxnChg chg="add mod">
          <ac:chgData name="Emmanuel Tarika" userId="5d3de597250d89bb" providerId="LiveId" clId="{A56C93AD-A874-48CB-8223-ED5D36DE6BF0}" dt="2024-01-12T03:43:22.805" v="7962" actId="14100"/>
          <ac:cxnSpMkLst>
            <pc:docMk/>
            <pc:sldMk cId="843669401" sldId="2134805048"/>
            <ac:cxnSpMk id="20" creationId="{77D1A6FA-F758-D1EF-2157-397465491A4D}"/>
          </ac:cxnSpMkLst>
        </pc:cxnChg>
        <pc:cxnChg chg="add mod">
          <ac:chgData name="Emmanuel Tarika" userId="5d3de597250d89bb" providerId="LiveId" clId="{A56C93AD-A874-48CB-8223-ED5D36DE6BF0}" dt="2024-01-12T03:43:40.258" v="7966" actId="14100"/>
          <ac:cxnSpMkLst>
            <pc:docMk/>
            <pc:sldMk cId="843669401" sldId="2134805048"/>
            <ac:cxnSpMk id="22" creationId="{29F658FD-9C43-9B41-6E03-8D723295F207}"/>
          </ac:cxnSpMkLst>
        </pc:cxnChg>
      </pc:sldChg>
      <pc:sldChg chg="addSp delSp modSp new mod">
        <pc:chgData name="Emmanuel Tarika" userId="5d3de597250d89bb" providerId="LiveId" clId="{A56C93AD-A874-48CB-8223-ED5D36DE6BF0}" dt="2024-01-12T05:08:35.922" v="9816" actId="1076"/>
        <pc:sldMkLst>
          <pc:docMk/>
          <pc:sldMk cId="365396195" sldId="2134805049"/>
        </pc:sldMkLst>
        <pc:spChg chg="del">
          <ac:chgData name="Emmanuel Tarika" userId="5d3de597250d89bb" providerId="LiveId" clId="{A56C93AD-A874-48CB-8223-ED5D36DE6BF0}" dt="2024-01-12T03:05:43.194" v="7790" actId="478"/>
          <ac:spMkLst>
            <pc:docMk/>
            <pc:sldMk cId="365396195" sldId="2134805049"/>
            <ac:spMk id="2" creationId="{14663B12-DFD5-2CDE-E7CD-1D7B93155344}"/>
          </ac:spMkLst>
        </pc:spChg>
        <pc:spChg chg="del">
          <ac:chgData name="Emmanuel Tarika" userId="5d3de597250d89bb" providerId="LiveId" clId="{A56C93AD-A874-48CB-8223-ED5D36DE6BF0}" dt="2024-01-12T03:05:43.194" v="7790" actId="478"/>
          <ac:spMkLst>
            <pc:docMk/>
            <pc:sldMk cId="365396195" sldId="2134805049"/>
            <ac:spMk id="5" creationId="{B4F2277B-ABB0-2EF9-A440-D1438A13AC00}"/>
          </ac:spMkLst>
        </pc:spChg>
        <pc:spChg chg="add mod">
          <ac:chgData name="Emmanuel Tarika" userId="5d3de597250d89bb" providerId="LiveId" clId="{A56C93AD-A874-48CB-8223-ED5D36DE6BF0}" dt="2024-01-12T03:07:19.055" v="7803"/>
          <ac:spMkLst>
            <pc:docMk/>
            <pc:sldMk cId="365396195" sldId="2134805049"/>
            <ac:spMk id="8" creationId="{A5215FCA-C3CD-B078-F854-BF8437C552F7}"/>
          </ac:spMkLst>
        </pc:spChg>
        <pc:spChg chg="add mod">
          <ac:chgData name="Emmanuel Tarika" userId="5d3de597250d89bb" providerId="LiveId" clId="{A56C93AD-A874-48CB-8223-ED5D36DE6BF0}" dt="2024-01-12T03:07:19.055" v="7803"/>
          <ac:spMkLst>
            <pc:docMk/>
            <pc:sldMk cId="365396195" sldId="2134805049"/>
            <ac:spMk id="9" creationId="{7F8CE295-57E4-6300-431F-1F406857BFD9}"/>
          </ac:spMkLst>
        </pc:spChg>
        <pc:spChg chg="add mod">
          <ac:chgData name="Emmanuel Tarika" userId="5d3de597250d89bb" providerId="LiveId" clId="{A56C93AD-A874-48CB-8223-ED5D36DE6BF0}" dt="2024-01-12T03:07:19.055" v="7803"/>
          <ac:spMkLst>
            <pc:docMk/>
            <pc:sldMk cId="365396195" sldId="2134805049"/>
            <ac:spMk id="10" creationId="{10C1C7E8-63A8-A73F-25EC-51B640151BE1}"/>
          </ac:spMkLst>
        </pc:spChg>
        <pc:spChg chg="add mod">
          <ac:chgData name="Emmanuel Tarika" userId="5d3de597250d89bb" providerId="LiveId" clId="{A56C93AD-A874-48CB-8223-ED5D36DE6BF0}" dt="2024-01-12T03:07:52.247" v="7830" actId="14100"/>
          <ac:spMkLst>
            <pc:docMk/>
            <pc:sldMk cId="365396195" sldId="2134805049"/>
            <ac:spMk id="11" creationId="{43091803-541E-0685-28AD-32BB65B7D327}"/>
          </ac:spMkLst>
        </pc:spChg>
        <pc:spChg chg="add mod">
          <ac:chgData name="Emmanuel Tarika" userId="5d3de597250d89bb" providerId="LiveId" clId="{A56C93AD-A874-48CB-8223-ED5D36DE6BF0}" dt="2024-01-12T05:08:35.922" v="9816" actId="1076"/>
          <ac:spMkLst>
            <pc:docMk/>
            <pc:sldMk cId="365396195" sldId="2134805049"/>
            <ac:spMk id="41" creationId="{015C759E-CF22-0BBE-D5A8-520B6A499ADB}"/>
          </ac:spMkLst>
        </pc:spChg>
        <pc:graphicFrameChg chg="add del modGraphic">
          <ac:chgData name="Emmanuel Tarika" userId="5d3de597250d89bb" providerId="LiveId" clId="{A56C93AD-A874-48CB-8223-ED5D36DE6BF0}" dt="2024-01-12T04:03:50.784" v="8049" actId="21"/>
          <ac:graphicFrameMkLst>
            <pc:docMk/>
            <pc:sldMk cId="365396195" sldId="2134805049"/>
            <ac:graphicFrameMk id="40" creationId="{E383A4AD-A188-FF7C-FAA1-7E12418FBB1B}"/>
          </ac:graphicFrameMkLst>
        </pc:graphicFrameChg>
        <pc:picChg chg="add del mod">
          <ac:chgData name="Emmanuel Tarika" userId="5d3de597250d89bb" providerId="LiveId" clId="{A56C93AD-A874-48CB-8223-ED5D36DE6BF0}" dt="2024-01-12T03:06:05.001" v="7795" actId="21"/>
          <ac:picMkLst>
            <pc:docMk/>
            <pc:sldMk cId="365396195" sldId="2134805049"/>
            <ac:picMk id="7" creationId="{11AF6AE2-6201-5236-C002-6B79B70191CF}"/>
          </ac:picMkLst>
        </pc:picChg>
        <pc:picChg chg="add mod">
          <ac:chgData name="Emmanuel Tarika" userId="5d3de597250d89bb" providerId="LiveId" clId="{A56C93AD-A874-48CB-8223-ED5D36DE6BF0}" dt="2024-01-12T04:02:15.505" v="8033" actId="1440"/>
          <ac:picMkLst>
            <pc:docMk/>
            <pc:sldMk cId="365396195" sldId="2134805049"/>
            <ac:picMk id="13" creationId="{9A2D822A-EC0A-BA1C-9DA6-56B42BD8AFF4}"/>
          </ac:picMkLst>
        </pc:picChg>
        <pc:picChg chg="add mod">
          <ac:chgData name="Emmanuel Tarika" userId="5d3de597250d89bb" providerId="LiveId" clId="{A56C93AD-A874-48CB-8223-ED5D36DE6BF0}" dt="2024-01-12T04:02:15.505" v="8033" actId="1440"/>
          <ac:picMkLst>
            <pc:docMk/>
            <pc:sldMk cId="365396195" sldId="2134805049"/>
            <ac:picMk id="15" creationId="{699145E9-B62B-F576-3474-D30A84F4A68C}"/>
          </ac:picMkLst>
        </pc:picChg>
        <pc:picChg chg="add del mod">
          <ac:chgData name="Emmanuel Tarika" userId="5d3de597250d89bb" providerId="LiveId" clId="{A56C93AD-A874-48CB-8223-ED5D36DE6BF0}" dt="2024-01-12T04:02:39.669" v="8036" actId="21"/>
          <ac:picMkLst>
            <pc:docMk/>
            <pc:sldMk cId="365396195" sldId="2134805049"/>
            <ac:picMk id="16" creationId="{11AF6AE2-6201-5236-C002-6B79B70191CF}"/>
          </ac:picMkLst>
        </pc:picChg>
        <pc:picChg chg="add del mod modCrop">
          <ac:chgData name="Emmanuel Tarika" userId="5d3de597250d89bb" providerId="LiveId" clId="{A56C93AD-A874-48CB-8223-ED5D36DE6BF0}" dt="2024-01-12T03:56:59.007" v="7992" actId="478"/>
          <ac:picMkLst>
            <pc:docMk/>
            <pc:sldMk cId="365396195" sldId="2134805049"/>
            <ac:picMk id="18" creationId="{F39FD9BF-A728-7895-274E-4250D1E917E2}"/>
          </ac:picMkLst>
        </pc:picChg>
        <pc:picChg chg="add mod">
          <ac:chgData name="Emmanuel Tarika" userId="5d3de597250d89bb" providerId="LiveId" clId="{A56C93AD-A874-48CB-8223-ED5D36DE6BF0}" dt="2024-01-12T04:02:33.129" v="8035" actId="1076"/>
          <ac:picMkLst>
            <pc:docMk/>
            <pc:sldMk cId="365396195" sldId="2134805049"/>
            <ac:picMk id="20" creationId="{529E0E5C-BBAD-C49C-6CA9-30C465F83B64}"/>
          </ac:picMkLst>
        </pc:picChg>
        <pc:picChg chg="add del mod modCrop">
          <ac:chgData name="Emmanuel Tarika" userId="5d3de597250d89bb" providerId="LiveId" clId="{A56C93AD-A874-48CB-8223-ED5D36DE6BF0}" dt="2024-01-12T04:01:27.985" v="8027" actId="478"/>
          <ac:picMkLst>
            <pc:docMk/>
            <pc:sldMk cId="365396195" sldId="2134805049"/>
            <ac:picMk id="22" creationId="{AA5EA9FB-B947-C018-EB69-7323F9A00558}"/>
          </ac:picMkLst>
        </pc:picChg>
        <pc:picChg chg="add mod modCrop">
          <ac:chgData name="Emmanuel Tarika" userId="5d3de597250d89bb" providerId="LiveId" clId="{A56C93AD-A874-48CB-8223-ED5D36DE6BF0}" dt="2024-01-12T04:02:15.505" v="8033" actId="1440"/>
          <ac:picMkLst>
            <pc:docMk/>
            <pc:sldMk cId="365396195" sldId="2134805049"/>
            <ac:picMk id="24" creationId="{A1EFCB46-7C05-61CA-5CBC-125AD13B0FA0}"/>
          </ac:picMkLst>
        </pc:picChg>
        <pc:picChg chg="add mod">
          <ac:chgData name="Emmanuel Tarika" userId="5d3de597250d89bb" providerId="LiveId" clId="{A56C93AD-A874-48CB-8223-ED5D36DE6BF0}" dt="2024-01-12T04:02:15.505" v="8033" actId="1440"/>
          <ac:picMkLst>
            <pc:docMk/>
            <pc:sldMk cId="365396195" sldId="2134805049"/>
            <ac:picMk id="38" creationId="{245F77F1-A2E8-77B0-3699-2ECD7594C040}"/>
          </ac:picMkLst>
        </pc:picChg>
        <pc:cxnChg chg="add mod">
          <ac:chgData name="Emmanuel Tarika" userId="5d3de597250d89bb" providerId="LiveId" clId="{A56C93AD-A874-48CB-8223-ED5D36DE6BF0}" dt="2024-01-12T03:59:32.055" v="8016" actId="14100"/>
          <ac:cxnSpMkLst>
            <pc:docMk/>
            <pc:sldMk cId="365396195" sldId="2134805049"/>
            <ac:cxnSpMk id="25" creationId="{CD098837-2A83-A7DB-DAFB-FF5DCC47D960}"/>
          </ac:cxnSpMkLst>
        </pc:cxnChg>
        <pc:cxnChg chg="add mod">
          <ac:chgData name="Emmanuel Tarika" userId="5d3de597250d89bb" providerId="LiveId" clId="{A56C93AD-A874-48CB-8223-ED5D36DE6BF0}" dt="2024-01-12T03:59:39.410" v="8017" actId="14100"/>
          <ac:cxnSpMkLst>
            <pc:docMk/>
            <pc:sldMk cId="365396195" sldId="2134805049"/>
            <ac:cxnSpMk id="27" creationId="{752C8BC9-2792-50C9-5C23-FA6591BEE0E2}"/>
          </ac:cxnSpMkLst>
        </pc:cxnChg>
        <pc:cxnChg chg="add mod ord">
          <ac:chgData name="Emmanuel Tarika" userId="5d3de597250d89bb" providerId="LiveId" clId="{A56C93AD-A874-48CB-8223-ED5D36DE6BF0}" dt="2024-01-12T04:01:50.267" v="8030" actId="166"/>
          <ac:cxnSpMkLst>
            <pc:docMk/>
            <pc:sldMk cId="365396195" sldId="2134805049"/>
            <ac:cxnSpMk id="29" creationId="{94B26ED4-22C0-DE1B-4FAC-998169E25928}"/>
          </ac:cxnSpMkLst>
        </pc:cxnChg>
        <pc:cxnChg chg="add mod">
          <ac:chgData name="Emmanuel Tarika" userId="5d3de597250d89bb" providerId="LiveId" clId="{A56C93AD-A874-48CB-8223-ED5D36DE6BF0}" dt="2024-01-12T04:00:07.618" v="8022" actId="14100"/>
          <ac:cxnSpMkLst>
            <pc:docMk/>
            <pc:sldMk cId="365396195" sldId="2134805049"/>
            <ac:cxnSpMk id="31" creationId="{7F9A59DD-FC45-29B5-A52C-2984A4F8B3BA}"/>
          </ac:cxnSpMkLst>
        </pc:cxnChg>
      </pc:sldChg>
      <pc:sldChg chg="addSp delSp modSp new mod">
        <pc:chgData name="Emmanuel Tarika" userId="5d3de597250d89bb" providerId="LiveId" clId="{A56C93AD-A874-48CB-8223-ED5D36DE6BF0}" dt="2024-01-12T05:23:14.899" v="9972" actId="20577"/>
        <pc:sldMkLst>
          <pc:docMk/>
          <pc:sldMk cId="1379127320" sldId="2134805050"/>
        </pc:sldMkLst>
        <pc:spChg chg="del">
          <ac:chgData name="Emmanuel Tarika" userId="5d3de597250d89bb" providerId="LiveId" clId="{A56C93AD-A874-48CB-8223-ED5D36DE6BF0}" dt="2024-01-12T04:22:26.111" v="8146" actId="478"/>
          <ac:spMkLst>
            <pc:docMk/>
            <pc:sldMk cId="1379127320" sldId="2134805050"/>
            <ac:spMk id="2" creationId="{4C77C77C-662F-AF29-1145-016AC890BB32}"/>
          </ac:spMkLst>
        </pc:spChg>
        <pc:spChg chg="del">
          <ac:chgData name="Emmanuel Tarika" userId="5d3de597250d89bb" providerId="LiveId" clId="{A56C93AD-A874-48CB-8223-ED5D36DE6BF0}" dt="2024-01-12T04:27:34.050" v="8156" actId="478"/>
          <ac:spMkLst>
            <pc:docMk/>
            <pc:sldMk cId="1379127320" sldId="2134805050"/>
            <ac:spMk id="5" creationId="{30ED5EDE-E1A3-1316-87D4-8DD3099BECC5}"/>
          </ac:spMkLst>
        </pc:spChg>
        <pc:spChg chg="add mod">
          <ac:chgData name="Emmanuel Tarika" userId="5d3de597250d89bb" providerId="LiveId" clId="{A56C93AD-A874-48CB-8223-ED5D36DE6BF0}" dt="2024-01-12T04:27:42.919" v="8157"/>
          <ac:spMkLst>
            <pc:docMk/>
            <pc:sldMk cId="1379127320" sldId="2134805050"/>
            <ac:spMk id="12" creationId="{BC88BE85-AFCB-9CF0-9403-E2510187E61A}"/>
          </ac:spMkLst>
        </pc:spChg>
        <pc:spChg chg="add mod">
          <ac:chgData name="Emmanuel Tarika" userId="5d3de597250d89bb" providerId="LiveId" clId="{A56C93AD-A874-48CB-8223-ED5D36DE6BF0}" dt="2024-01-12T04:27:42.919" v="8157"/>
          <ac:spMkLst>
            <pc:docMk/>
            <pc:sldMk cId="1379127320" sldId="2134805050"/>
            <ac:spMk id="13" creationId="{2AD6649A-4DD5-A778-2099-E58D6D7A1D8A}"/>
          </ac:spMkLst>
        </pc:spChg>
        <pc:spChg chg="add mod">
          <ac:chgData name="Emmanuel Tarika" userId="5d3de597250d89bb" providerId="LiveId" clId="{A56C93AD-A874-48CB-8223-ED5D36DE6BF0}" dt="2024-01-12T04:27:42.919" v="8157"/>
          <ac:spMkLst>
            <pc:docMk/>
            <pc:sldMk cId="1379127320" sldId="2134805050"/>
            <ac:spMk id="14" creationId="{A9124697-FD18-19EF-A528-0821CE04CE5A}"/>
          </ac:spMkLst>
        </pc:spChg>
        <pc:spChg chg="add mod">
          <ac:chgData name="Emmanuel Tarika" userId="5d3de597250d89bb" providerId="LiveId" clId="{A56C93AD-A874-48CB-8223-ED5D36DE6BF0}" dt="2024-01-12T04:27:42.919" v="8157"/>
          <ac:spMkLst>
            <pc:docMk/>
            <pc:sldMk cId="1379127320" sldId="2134805050"/>
            <ac:spMk id="15" creationId="{03CF9C22-DEC9-564B-7B51-A9C27F5FC3F1}"/>
          </ac:spMkLst>
        </pc:spChg>
        <pc:spChg chg="add mod">
          <ac:chgData name="Emmanuel Tarika" userId="5d3de597250d89bb" providerId="LiveId" clId="{A56C93AD-A874-48CB-8223-ED5D36DE6BF0}" dt="2024-01-12T04:42:25.689" v="8295" actId="21"/>
          <ac:spMkLst>
            <pc:docMk/>
            <pc:sldMk cId="1379127320" sldId="2134805050"/>
            <ac:spMk id="16" creationId="{B0C5FC63-4D51-29A1-A609-455051D6333D}"/>
          </ac:spMkLst>
        </pc:spChg>
        <pc:spChg chg="add mod">
          <ac:chgData name="Emmanuel Tarika" userId="5d3de597250d89bb" providerId="LiveId" clId="{A56C93AD-A874-48CB-8223-ED5D36DE6BF0}" dt="2024-01-12T05:23:14.899" v="9972" actId="20577"/>
          <ac:spMkLst>
            <pc:docMk/>
            <pc:sldMk cId="1379127320" sldId="2134805050"/>
            <ac:spMk id="22" creationId="{494C7261-DF47-51DC-ABEC-20FB37901F43}"/>
          </ac:spMkLst>
        </pc:spChg>
        <pc:spChg chg="add mod">
          <ac:chgData name="Emmanuel Tarika" userId="5d3de597250d89bb" providerId="LiveId" clId="{A56C93AD-A874-48CB-8223-ED5D36DE6BF0}" dt="2024-01-12T05:08:44.891" v="9818" actId="1076"/>
          <ac:spMkLst>
            <pc:docMk/>
            <pc:sldMk cId="1379127320" sldId="2134805050"/>
            <ac:spMk id="23" creationId="{82CA2A7F-548C-E0FC-EAB9-633EB63C3795}"/>
          </ac:spMkLst>
        </pc:spChg>
        <pc:graphicFrameChg chg="add del modGraphic">
          <ac:chgData name="Emmanuel Tarika" userId="5d3de597250d89bb" providerId="LiveId" clId="{A56C93AD-A874-48CB-8223-ED5D36DE6BF0}" dt="2024-01-12T04:30:09.592" v="8200" actId="21"/>
          <ac:graphicFrameMkLst>
            <pc:docMk/>
            <pc:sldMk cId="1379127320" sldId="2134805050"/>
            <ac:graphicFrameMk id="18" creationId="{8455CAD1-7368-D239-309D-EE1385FA9E8E}"/>
          </ac:graphicFrameMkLst>
        </pc:graphicFrameChg>
        <pc:picChg chg="add del mod">
          <ac:chgData name="Emmanuel Tarika" userId="5d3de597250d89bb" providerId="LiveId" clId="{A56C93AD-A874-48CB-8223-ED5D36DE6BF0}" dt="2024-01-12T04:25:57.340" v="8149" actId="478"/>
          <ac:picMkLst>
            <pc:docMk/>
            <pc:sldMk cId="1379127320" sldId="2134805050"/>
            <ac:picMk id="7" creationId="{E17E5897-72E3-567A-39BA-FDCC041F7A82}"/>
          </ac:picMkLst>
        </pc:picChg>
        <pc:picChg chg="add del mod">
          <ac:chgData name="Emmanuel Tarika" userId="5d3de597250d89bb" providerId="LiveId" clId="{A56C93AD-A874-48CB-8223-ED5D36DE6BF0}" dt="2024-01-12T04:27:27.772" v="8153" actId="478"/>
          <ac:picMkLst>
            <pc:docMk/>
            <pc:sldMk cId="1379127320" sldId="2134805050"/>
            <ac:picMk id="9" creationId="{3EF5EA0D-B462-7216-3F9C-826AD7DD99F6}"/>
          </ac:picMkLst>
        </pc:picChg>
        <pc:picChg chg="add mod">
          <ac:chgData name="Emmanuel Tarika" userId="5d3de597250d89bb" providerId="LiveId" clId="{A56C93AD-A874-48CB-8223-ED5D36DE6BF0}" dt="2024-01-12T04:40:48.335" v="8270" actId="1076"/>
          <ac:picMkLst>
            <pc:docMk/>
            <pc:sldMk cId="1379127320" sldId="2134805050"/>
            <ac:picMk id="11" creationId="{B54827D9-0EF3-4D78-EB40-0AEAB3AF1FB6}"/>
          </ac:picMkLst>
        </pc:picChg>
        <pc:picChg chg="add mod">
          <ac:chgData name="Emmanuel Tarika" userId="5d3de597250d89bb" providerId="LiveId" clId="{A56C93AD-A874-48CB-8223-ED5D36DE6BF0}" dt="2024-01-12T04:41:52.038" v="8294" actId="108"/>
          <ac:picMkLst>
            <pc:docMk/>
            <pc:sldMk cId="1379127320" sldId="2134805050"/>
            <ac:picMk id="20" creationId="{9ACBAA84-F1AF-2FEC-2CAE-077803A616CD}"/>
          </ac:picMkLst>
        </pc:picChg>
      </pc:sldChg>
      <pc:sldChg chg="addSp delSp modSp new mod">
        <pc:chgData name="Emmanuel Tarika" userId="5d3de597250d89bb" providerId="LiveId" clId="{A56C93AD-A874-48CB-8223-ED5D36DE6BF0}" dt="2024-01-12T05:32:40.355" v="10103" actId="20577"/>
        <pc:sldMkLst>
          <pc:docMk/>
          <pc:sldMk cId="964970023" sldId="2134805051"/>
        </pc:sldMkLst>
        <pc:spChg chg="del">
          <ac:chgData name="Emmanuel Tarika" userId="5d3de597250d89bb" providerId="LiveId" clId="{A56C93AD-A874-48CB-8223-ED5D36DE6BF0}" dt="2024-01-12T04:43:16.422" v="8300" actId="478"/>
          <ac:spMkLst>
            <pc:docMk/>
            <pc:sldMk cId="964970023" sldId="2134805051"/>
            <ac:spMk id="2" creationId="{01370DEF-7AA5-A6AE-0798-807592677419}"/>
          </ac:spMkLst>
        </pc:spChg>
        <pc:spChg chg="del">
          <ac:chgData name="Emmanuel Tarika" userId="5d3de597250d89bb" providerId="LiveId" clId="{A56C93AD-A874-48CB-8223-ED5D36DE6BF0}" dt="2024-01-12T04:43:16.422" v="8300" actId="478"/>
          <ac:spMkLst>
            <pc:docMk/>
            <pc:sldMk cId="964970023" sldId="2134805051"/>
            <ac:spMk id="5" creationId="{587C9BBA-8391-2E37-D755-838E72630FD9}"/>
          </ac:spMkLst>
        </pc:spChg>
        <pc:spChg chg="add mod">
          <ac:chgData name="Emmanuel Tarika" userId="5d3de597250d89bb" providerId="LiveId" clId="{A56C93AD-A874-48CB-8223-ED5D36DE6BF0}" dt="2024-01-12T04:43:58.778" v="8306" actId="12789"/>
          <ac:spMkLst>
            <pc:docMk/>
            <pc:sldMk cId="964970023" sldId="2134805051"/>
            <ac:spMk id="6" creationId="{7A0ED2C3-095C-76CA-6F05-AF191998B95F}"/>
          </ac:spMkLst>
        </pc:spChg>
        <pc:spChg chg="add mod">
          <ac:chgData name="Emmanuel Tarika" userId="5d3de597250d89bb" providerId="LiveId" clId="{A56C93AD-A874-48CB-8223-ED5D36DE6BF0}" dt="2024-01-12T04:43:58.778" v="8306" actId="12789"/>
          <ac:spMkLst>
            <pc:docMk/>
            <pc:sldMk cId="964970023" sldId="2134805051"/>
            <ac:spMk id="7" creationId="{0E1B6862-3FB2-5150-F2B5-5F3235724A53}"/>
          </ac:spMkLst>
        </pc:spChg>
        <pc:spChg chg="add mod">
          <ac:chgData name="Emmanuel Tarika" userId="5d3de597250d89bb" providerId="LiveId" clId="{A56C93AD-A874-48CB-8223-ED5D36DE6BF0}" dt="2024-01-12T04:43:58.778" v="8306" actId="12789"/>
          <ac:spMkLst>
            <pc:docMk/>
            <pc:sldMk cId="964970023" sldId="2134805051"/>
            <ac:spMk id="8" creationId="{44AABEC7-E898-AC0F-9EED-39B141E9067F}"/>
          </ac:spMkLst>
        </pc:spChg>
        <pc:spChg chg="add del mod">
          <ac:chgData name="Emmanuel Tarika" userId="5d3de597250d89bb" providerId="LiveId" clId="{A56C93AD-A874-48CB-8223-ED5D36DE6BF0}" dt="2024-01-12T04:43:21.564" v="8303" actId="478"/>
          <ac:spMkLst>
            <pc:docMk/>
            <pc:sldMk cId="964970023" sldId="2134805051"/>
            <ac:spMk id="9" creationId="{2CEEFD7D-11A9-C6FC-703B-1A055CB873FD}"/>
          </ac:spMkLst>
        </pc:spChg>
        <pc:spChg chg="add mod">
          <ac:chgData name="Emmanuel Tarika" userId="5d3de597250d89bb" providerId="LiveId" clId="{A56C93AD-A874-48CB-8223-ED5D36DE6BF0}" dt="2024-01-12T04:43:28.188" v="8304"/>
          <ac:spMkLst>
            <pc:docMk/>
            <pc:sldMk cId="964970023" sldId="2134805051"/>
            <ac:spMk id="10" creationId="{788FDEE7-3DC7-9464-8E96-68A7E625DC97}"/>
          </ac:spMkLst>
        </pc:spChg>
        <pc:spChg chg="add mod">
          <ac:chgData name="Emmanuel Tarika" userId="5d3de597250d89bb" providerId="LiveId" clId="{A56C93AD-A874-48CB-8223-ED5D36DE6BF0}" dt="2024-01-12T04:44:39.192" v="8308"/>
          <ac:spMkLst>
            <pc:docMk/>
            <pc:sldMk cId="964970023" sldId="2134805051"/>
            <ac:spMk id="11" creationId="{785287AF-E9B4-2A2A-4073-FEDE29CC1EAA}"/>
          </ac:spMkLst>
        </pc:spChg>
        <pc:spChg chg="add mod">
          <ac:chgData name="Emmanuel Tarika" userId="5d3de597250d89bb" providerId="LiveId" clId="{A56C93AD-A874-48CB-8223-ED5D36DE6BF0}" dt="2024-01-12T04:44:39.192" v="8308"/>
          <ac:spMkLst>
            <pc:docMk/>
            <pc:sldMk cId="964970023" sldId="2134805051"/>
            <ac:spMk id="12" creationId="{D3A57D5C-3F90-C24B-31DA-170250DCFB36}"/>
          </ac:spMkLst>
        </pc:spChg>
        <pc:spChg chg="add mod">
          <ac:chgData name="Emmanuel Tarika" userId="5d3de597250d89bb" providerId="LiveId" clId="{A56C93AD-A874-48CB-8223-ED5D36DE6BF0}" dt="2024-01-12T04:44:39.192" v="8308"/>
          <ac:spMkLst>
            <pc:docMk/>
            <pc:sldMk cId="964970023" sldId="2134805051"/>
            <ac:spMk id="13" creationId="{D7EDF767-80FA-CC66-8297-C2987C6B2526}"/>
          </ac:spMkLst>
        </pc:spChg>
        <pc:spChg chg="add mod">
          <ac:chgData name="Emmanuel Tarika" userId="5d3de597250d89bb" providerId="LiveId" clId="{A56C93AD-A874-48CB-8223-ED5D36DE6BF0}" dt="2024-01-12T05:09:25.531" v="9821" actId="14100"/>
          <ac:spMkLst>
            <pc:docMk/>
            <pc:sldMk cId="964970023" sldId="2134805051"/>
            <ac:spMk id="14" creationId="{E39AEA4B-E737-1875-2B9E-DA904F45A253}"/>
          </ac:spMkLst>
        </pc:spChg>
        <pc:spChg chg="add mod">
          <ac:chgData name="Emmanuel Tarika" userId="5d3de597250d89bb" providerId="LiveId" clId="{A56C93AD-A874-48CB-8223-ED5D36DE6BF0}" dt="2024-01-12T05:32:40.355" v="10103" actId="20577"/>
          <ac:spMkLst>
            <pc:docMk/>
            <pc:sldMk cId="964970023" sldId="2134805051"/>
            <ac:spMk id="15" creationId="{3A31FE63-9B2C-7251-8BEB-BA05A48FB94A}"/>
          </ac:spMkLst>
        </pc:spChg>
        <pc:spChg chg="add mod">
          <ac:chgData name="Emmanuel Tarika" userId="5d3de597250d89bb" providerId="LiveId" clId="{A56C93AD-A874-48CB-8223-ED5D36DE6BF0}" dt="2024-01-12T05:20:43.457" v="9952" actId="20577"/>
          <ac:spMkLst>
            <pc:docMk/>
            <pc:sldMk cId="964970023" sldId="2134805051"/>
            <ac:spMk id="16" creationId="{0D1DAC8B-EDAF-4480-6A61-DBB49417F017}"/>
          </ac:spMkLst>
        </pc:spChg>
        <pc:spChg chg="add mod">
          <ac:chgData name="Emmanuel Tarika" userId="5d3de597250d89bb" providerId="LiveId" clId="{A56C93AD-A874-48CB-8223-ED5D36DE6BF0}" dt="2024-01-12T05:32:03.660" v="10087" actId="1076"/>
          <ac:spMkLst>
            <pc:docMk/>
            <pc:sldMk cId="964970023" sldId="2134805051"/>
            <ac:spMk id="22" creationId="{DBFA9450-941B-42FB-A468-254D81FDD673}"/>
          </ac:spMkLst>
        </pc:spChg>
        <pc:graphicFrameChg chg="add mod">
          <ac:chgData name="Emmanuel Tarika" userId="5d3de597250d89bb" providerId="LiveId" clId="{A56C93AD-A874-48CB-8223-ED5D36DE6BF0}" dt="2024-01-12T05:29:21.845" v="10036" actId="1076"/>
          <ac:graphicFrameMkLst>
            <pc:docMk/>
            <pc:sldMk cId="964970023" sldId="2134805051"/>
            <ac:graphicFrameMk id="21" creationId="{1ADC769D-FAA2-4C11-0C46-01345979ADB4}"/>
          </ac:graphicFrameMkLst>
        </pc:graphicFrameChg>
        <pc:graphicFrameChg chg="add mod">
          <ac:chgData name="Emmanuel Tarika" userId="5d3de597250d89bb" providerId="LiveId" clId="{A56C93AD-A874-48CB-8223-ED5D36DE6BF0}" dt="2024-01-12T05:29:04.275" v="10031" actId="1076"/>
          <ac:graphicFrameMkLst>
            <pc:docMk/>
            <pc:sldMk cId="964970023" sldId="2134805051"/>
            <ac:graphicFrameMk id="28" creationId="{6747A929-E03E-EC80-9B68-51544FAC2605}"/>
          </ac:graphicFrameMkLst>
        </pc:graphicFrameChg>
        <pc:cxnChg chg="add mod">
          <ac:chgData name="Emmanuel Tarika" userId="5d3de597250d89bb" providerId="LiveId" clId="{A56C93AD-A874-48CB-8223-ED5D36DE6BF0}" dt="2024-01-12T05:29:28.327" v="10038" actId="14100"/>
          <ac:cxnSpMkLst>
            <pc:docMk/>
            <pc:sldMk cId="964970023" sldId="2134805051"/>
            <ac:cxnSpMk id="17" creationId="{BD7A089A-91B5-CBC9-DFDB-C5EA149399F7}"/>
          </ac:cxnSpMkLst>
        </pc:cxnChg>
        <pc:cxnChg chg="add mod ord">
          <ac:chgData name="Emmanuel Tarika" userId="5d3de597250d89bb" providerId="LiveId" clId="{A56C93AD-A874-48CB-8223-ED5D36DE6BF0}" dt="2024-01-12T05:29:24.772" v="10037" actId="167"/>
          <ac:cxnSpMkLst>
            <pc:docMk/>
            <pc:sldMk cId="964970023" sldId="2134805051"/>
            <ac:cxnSpMk id="18" creationId="{8499CE1F-2F6B-35F2-653F-29970FF83435}"/>
          </ac:cxnSpMkLst>
        </pc:cxnChg>
      </pc:sldChg>
      <pc:sldChg chg="addSp delSp modSp new mod delAnim modAnim">
        <pc:chgData name="Emmanuel Tarika" userId="5d3de597250d89bb" providerId="LiveId" clId="{A56C93AD-A874-48CB-8223-ED5D36DE6BF0}" dt="2024-01-12T07:43:59.223" v="15115" actId="1076"/>
        <pc:sldMkLst>
          <pc:docMk/>
          <pc:sldMk cId="1853100019" sldId="2134805052"/>
        </pc:sldMkLst>
        <pc:spChg chg="del">
          <ac:chgData name="Emmanuel Tarika" userId="5d3de597250d89bb" providerId="LiveId" clId="{A56C93AD-A874-48CB-8223-ED5D36DE6BF0}" dt="2024-01-12T05:10:14.255" v="9823" actId="478"/>
          <ac:spMkLst>
            <pc:docMk/>
            <pc:sldMk cId="1853100019" sldId="2134805052"/>
            <ac:spMk id="2" creationId="{26489D2F-568A-5DB9-2D0E-E2F802330721}"/>
          </ac:spMkLst>
        </pc:spChg>
        <pc:spChg chg="del">
          <ac:chgData name="Emmanuel Tarika" userId="5d3de597250d89bb" providerId="LiveId" clId="{A56C93AD-A874-48CB-8223-ED5D36DE6BF0}" dt="2024-01-12T05:10:14.255" v="9823" actId="478"/>
          <ac:spMkLst>
            <pc:docMk/>
            <pc:sldMk cId="1853100019" sldId="2134805052"/>
            <ac:spMk id="5" creationId="{C8687980-4585-AF16-2E47-BECD8CF764B4}"/>
          </ac:spMkLst>
        </pc:spChg>
        <pc:spChg chg="add mod">
          <ac:chgData name="Emmanuel Tarika" userId="5d3de597250d89bb" providerId="LiveId" clId="{A56C93AD-A874-48CB-8223-ED5D36DE6BF0}" dt="2024-01-12T05:10:19.514" v="9824"/>
          <ac:spMkLst>
            <pc:docMk/>
            <pc:sldMk cId="1853100019" sldId="2134805052"/>
            <ac:spMk id="6" creationId="{9C1A14A4-C476-B8C3-1D07-D117C6AB2FCE}"/>
          </ac:spMkLst>
        </pc:spChg>
        <pc:spChg chg="add mod">
          <ac:chgData name="Emmanuel Tarika" userId="5d3de597250d89bb" providerId="LiveId" clId="{A56C93AD-A874-48CB-8223-ED5D36DE6BF0}" dt="2024-01-12T05:10:19.514" v="9824"/>
          <ac:spMkLst>
            <pc:docMk/>
            <pc:sldMk cId="1853100019" sldId="2134805052"/>
            <ac:spMk id="7" creationId="{05D20055-0E6F-1C46-3DF6-7825C89A5AB8}"/>
          </ac:spMkLst>
        </pc:spChg>
        <pc:spChg chg="add mod">
          <ac:chgData name="Emmanuel Tarika" userId="5d3de597250d89bb" providerId="LiveId" clId="{A56C93AD-A874-48CB-8223-ED5D36DE6BF0}" dt="2024-01-12T05:10:19.514" v="9824"/>
          <ac:spMkLst>
            <pc:docMk/>
            <pc:sldMk cId="1853100019" sldId="2134805052"/>
            <ac:spMk id="8" creationId="{3A04FAD2-9203-4D37-59E7-9B6B368442B7}"/>
          </ac:spMkLst>
        </pc:spChg>
        <pc:spChg chg="add mod">
          <ac:chgData name="Emmanuel Tarika" userId="5d3de597250d89bb" providerId="LiveId" clId="{A56C93AD-A874-48CB-8223-ED5D36DE6BF0}" dt="2024-01-12T05:10:28.976" v="9835" actId="20577"/>
          <ac:spMkLst>
            <pc:docMk/>
            <pc:sldMk cId="1853100019" sldId="2134805052"/>
            <ac:spMk id="9" creationId="{08C411E2-6D28-0DDC-88ED-99526DD083DC}"/>
          </ac:spMkLst>
        </pc:spChg>
        <pc:spChg chg="add mod">
          <ac:chgData name="Emmanuel Tarika" userId="5d3de597250d89bb" providerId="LiveId" clId="{A56C93AD-A874-48CB-8223-ED5D36DE6BF0}" dt="2024-01-12T05:24:48.787" v="9984" actId="1076"/>
          <ac:spMkLst>
            <pc:docMk/>
            <pc:sldMk cId="1853100019" sldId="2134805052"/>
            <ac:spMk id="11" creationId="{7E1F1ABC-C8A6-068E-CAC0-C76C771B5906}"/>
          </ac:spMkLst>
        </pc:spChg>
        <pc:spChg chg="add mod">
          <ac:chgData name="Emmanuel Tarika" userId="5d3de597250d89bb" providerId="LiveId" clId="{A56C93AD-A874-48CB-8223-ED5D36DE6BF0}" dt="2024-01-12T05:25:17.883" v="10017" actId="14100"/>
          <ac:spMkLst>
            <pc:docMk/>
            <pc:sldMk cId="1853100019" sldId="2134805052"/>
            <ac:spMk id="14" creationId="{71DE0036-3B41-ABBF-6B6D-65D8B522B87E}"/>
          </ac:spMkLst>
        </pc:spChg>
        <pc:spChg chg="add mod">
          <ac:chgData name="Emmanuel Tarika" userId="5d3de597250d89bb" providerId="LiveId" clId="{A56C93AD-A874-48CB-8223-ED5D36DE6BF0}" dt="2024-01-12T05:25:08.691" v="10016" actId="20577"/>
          <ac:spMkLst>
            <pc:docMk/>
            <pc:sldMk cId="1853100019" sldId="2134805052"/>
            <ac:spMk id="24" creationId="{73E39CB2-3AE4-2587-4537-99E10631FECA}"/>
          </ac:spMkLst>
        </pc:spChg>
        <pc:spChg chg="add mod">
          <ac:chgData name="Emmanuel Tarika" userId="5d3de597250d89bb" providerId="LiveId" clId="{A56C93AD-A874-48CB-8223-ED5D36DE6BF0}" dt="2024-01-12T07:43:59.223" v="15115" actId="1076"/>
          <ac:spMkLst>
            <pc:docMk/>
            <pc:sldMk cId="1853100019" sldId="2134805052"/>
            <ac:spMk id="29" creationId="{B9CFCFF0-AE7C-E143-D895-E3AFAA1D2A2D}"/>
          </ac:spMkLst>
        </pc:spChg>
        <pc:graphicFrameChg chg="add del modGraphic">
          <ac:chgData name="Emmanuel Tarika" userId="5d3de597250d89bb" providerId="LiveId" clId="{A56C93AD-A874-48CB-8223-ED5D36DE6BF0}" dt="2024-01-12T05:28:16.163" v="10019" actId="21"/>
          <ac:graphicFrameMkLst>
            <pc:docMk/>
            <pc:sldMk cId="1853100019" sldId="2134805052"/>
            <ac:graphicFrameMk id="28" creationId="{6747A929-E03E-EC80-9B68-51544FAC2605}"/>
          </ac:graphicFrameMkLst>
        </pc:graphicFrameChg>
        <pc:picChg chg="add del mod">
          <ac:chgData name="Emmanuel Tarika" userId="5d3de597250d89bb" providerId="LiveId" clId="{A56C93AD-A874-48CB-8223-ED5D36DE6BF0}" dt="2024-01-12T05:17:20.867" v="9838" actId="478"/>
          <ac:picMkLst>
            <pc:docMk/>
            <pc:sldMk cId="1853100019" sldId="2134805052"/>
            <ac:picMk id="10" creationId="{167F0127-FD4C-A012-1003-6159D320AA45}"/>
          </ac:picMkLst>
        </pc:picChg>
        <pc:picChg chg="add mod ord modCrop">
          <ac:chgData name="Emmanuel Tarika" userId="5d3de597250d89bb" providerId="LiveId" clId="{A56C93AD-A874-48CB-8223-ED5D36DE6BF0}" dt="2024-01-12T05:23:40.996" v="9975" actId="1440"/>
          <ac:picMkLst>
            <pc:docMk/>
            <pc:sldMk cId="1853100019" sldId="2134805052"/>
            <ac:picMk id="17" creationId="{A3653EFB-B439-06BD-88E7-3F05E6C8BBF2}"/>
          </ac:picMkLst>
        </pc:picChg>
        <pc:cxnChg chg="add del mod">
          <ac:chgData name="Emmanuel Tarika" userId="5d3de597250d89bb" providerId="LiveId" clId="{A56C93AD-A874-48CB-8223-ED5D36DE6BF0}" dt="2024-01-12T05:24:45.498" v="9983" actId="478"/>
          <ac:cxnSpMkLst>
            <pc:docMk/>
            <pc:sldMk cId="1853100019" sldId="2134805052"/>
            <ac:cxnSpMk id="12" creationId="{462F00DD-C7CB-25C8-A81B-4851050F9A8B}"/>
          </ac:cxnSpMkLst>
        </pc:cxnChg>
        <pc:cxnChg chg="add mod">
          <ac:chgData name="Emmanuel Tarika" userId="5d3de597250d89bb" providerId="LiveId" clId="{A56C93AD-A874-48CB-8223-ED5D36DE6BF0}" dt="2024-01-12T05:24:54.748" v="9985" actId="14100"/>
          <ac:cxnSpMkLst>
            <pc:docMk/>
            <pc:sldMk cId="1853100019" sldId="2134805052"/>
            <ac:cxnSpMk id="13" creationId="{9739FB26-F864-E441-73FA-553E090A2CBB}"/>
          </ac:cxnSpMkLst>
        </pc:cxnChg>
        <pc:cxnChg chg="add mod">
          <ac:chgData name="Emmanuel Tarika" userId="5d3de597250d89bb" providerId="LiveId" clId="{A56C93AD-A874-48CB-8223-ED5D36DE6BF0}" dt="2024-01-12T05:18:46.242" v="9915" actId="1076"/>
          <ac:cxnSpMkLst>
            <pc:docMk/>
            <pc:sldMk cId="1853100019" sldId="2134805052"/>
            <ac:cxnSpMk id="15" creationId="{5A203424-8186-3458-92E8-55E828BBA2FD}"/>
          </ac:cxnSpMkLst>
        </pc:cxnChg>
        <pc:cxnChg chg="add mod">
          <ac:chgData name="Emmanuel Tarika" userId="5d3de597250d89bb" providerId="LiveId" clId="{A56C93AD-A874-48CB-8223-ED5D36DE6BF0}" dt="2024-01-12T05:24:31.546" v="9980" actId="1035"/>
          <ac:cxnSpMkLst>
            <pc:docMk/>
            <pc:sldMk cId="1853100019" sldId="2134805052"/>
            <ac:cxnSpMk id="22" creationId="{2504AFB7-75D6-F3BE-2B73-57780E164F05}"/>
          </ac:cxnSpMkLst>
        </pc:cxnChg>
        <pc:cxnChg chg="add mod">
          <ac:chgData name="Emmanuel Tarika" userId="5d3de597250d89bb" providerId="LiveId" clId="{A56C93AD-A874-48CB-8223-ED5D36DE6BF0}" dt="2024-01-12T05:24:59.648" v="9986" actId="571"/>
          <ac:cxnSpMkLst>
            <pc:docMk/>
            <pc:sldMk cId="1853100019" sldId="2134805052"/>
            <ac:cxnSpMk id="26" creationId="{19D77350-9716-E164-AB91-E097188506CD}"/>
          </ac:cxnSpMkLst>
        </pc:cxnChg>
      </pc:sldChg>
      <pc:sldChg chg="addSp delSp modSp new mod modAnim">
        <pc:chgData name="Emmanuel Tarika" userId="5d3de597250d89bb" providerId="LiveId" clId="{A56C93AD-A874-48CB-8223-ED5D36DE6BF0}" dt="2024-01-12T07:44:06.439" v="15117" actId="1076"/>
        <pc:sldMkLst>
          <pc:docMk/>
          <pc:sldMk cId="60160527" sldId="2134805053"/>
        </pc:sldMkLst>
        <pc:spChg chg="del">
          <ac:chgData name="Emmanuel Tarika" userId="5d3de597250d89bb" providerId="LiveId" clId="{A56C93AD-A874-48CB-8223-ED5D36DE6BF0}" dt="2024-01-12T05:19:47.814" v="9917" actId="478"/>
          <ac:spMkLst>
            <pc:docMk/>
            <pc:sldMk cId="60160527" sldId="2134805053"/>
            <ac:spMk id="2" creationId="{19EF996D-B587-EC92-F16A-DFBC4FD3BB31}"/>
          </ac:spMkLst>
        </pc:spChg>
        <pc:spChg chg="del">
          <ac:chgData name="Emmanuel Tarika" userId="5d3de597250d89bb" providerId="LiveId" clId="{A56C93AD-A874-48CB-8223-ED5D36DE6BF0}" dt="2024-01-12T05:19:58.869" v="9920" actId="478"/>
          <ac:spMkLst>
            <pc:docMk/>
            <pc:sldMk cId="60160527" sldId="2134805053"/>
            <ac:spMk id="5" creationId="{74B04A2C-79C4-ACFA-C3BD-81A627A39B7C}"/>
          </ac:spMkLst>
        </pc:spChg>
        <pc:spChg chg="add mod">
          <ac:chgData name="Emmanuel Tarika" userId="5d3de597250d89bb" providerId="LiveId" clId="{A56C93AD-A874-48CB-8223-ED5D36DE6BF0}" dt="2024-01-12T05:21:50.982" v="9956" actId="1076"/>
          <ac:spMkLst>
            <pc:docMk/>
            <pc:sldMk cId="60160527" sldId="2134805053"/>
            <ac:spMk id="7" creationId="{E7807CCB-FB0F-C541-C2E8-71610A9C1B63}"/>
          </ac:spMkLst>
        </pc:spChg>
        <pc:spChg chg="add mod">
          <ac:chgData name="Emmanuel Tarika" userId="5d3de597250d89bb" providerId="LiveId" clId="{A56C93AD-A874-48CB-8223-ED5D36DE6BF0}" dt="2024-01-12T05:21:50.982" v="9956" actId="1076"/>
          <ac:spMkLst>
            <pc:docMk/>
            <pc:sldMk cId="60160527" sldId="2134805053"/>
            <ac:spMk id="9" creationId="{604773BC-A1C7-3E14-A1E6-1E8A74E99EA2}"/>
          </ac:spMkLst>
        </pc:spChg>
        <pc:spChg chg="add mod">
          <ac:chgData name="Emmanuel Tarika" userId="5d3de597250d89bb" providerId="LiveId" clId="{A56C93AD-A874-48CB-8223-ED5D36DE6BF0}" dt="2024-01-12T05:21:50.982" v="9956" actId="1076"/>
          <ac:spMkLst>
            <pc:docMk/>
            <pc:sldMk cId="60160527" sldId="2134805053"/>
            <ac:spMk id="11" creationId="{BC61997A-6658-BFC2-1AA6-9C138E7208B8}"/>
          </ac:spMkLst>
        </pc:spChg>
        <pc:spChg chg="add mod">
          <ac:chgData name="Emmanuel Tarika" userId="5d3de597250d89bb" providerId="LiveId" clId="{A56C93AD-A874-48CB-8223-ED5D36DE6BF0}" dt="2024-01-12T05:19:59.627" v="9921"/>
          <ac:spMkLst>
            <pc:docMk/>
            <pc:sldMk cId="60160527" sldId="2134805053"/>
            <ac:spMk id="13" creationId="{F2A641E3-7BFC-5A02-FA21-95E05469C1B9}"/>
          </ac:spMkLst>
        </pc:spChg>
        <pc:spChg chg="add mod">
          <ac:chgData name="Emmanuel Tarika" userId="5d3de597250d89bb" providerId="LiveId" clId="{A56C93AD-A874-48CB-8223-ED5D36DE6BF0}" dt="2024-01-12T05:19:59.627" v="9921"/>
          <ac:spMkLst>
            <pc:docMk/>
            <pc:sldMk cId="60160527" sldId="2134805053"/>
            <ac:spMk id="14" creationId="{83EF36F2-CA2A-D7C8-E839-60913CCFA6C6}"/>
          </ac:spMkLst>
        </pc:spChg>
        <pc:spChg chg="add mod">
          <ac:chgData name="Emmanuel Tarika" userId="5d3de597250d89bb" providerId="LiveId" clId="{A56C93AD-A874-48CB-8223-ED5D36DE6BF0}" dt="2024-01-12T05:19:59.627" v="9921"/>
          <ac:spMkLst>
            <pc:docMk/>
            <pc:sldMk cId="60160527" sldId="2134805053"/>
            <ac:spMk id="15" creationId="{D20ACD8A-8247-9E85-1462-1A9EB36A9558}"/>
          </ac:spMkLst>
        </pc:spChg>
        <pc:spChg chg="add mod">
          <ac:chgData name="Emmanuel Tarika" userId="5d3de597250d89bb" providerId="LiveId" clId="{A56C93AD-A874-48CB-8223-ED5D36DE6BF0}" dt="2024-01-12T05:20:40.117" v="9950" actId="20577"/>
          <ac:spMkLst>
            <pc:docMk/>
            <pc:sldMk cId="60160527" sldId="2134805053"/>
            <ac:spMk id="16" creationId="{36DD4648-76C1-C17C-027A-B1E5C01DEFE0}"/>
          </ac:spMkLst>
        </pc:spChg>
        <pc:spChg chg="add mod">
          <ac:chgData name="Emmanuel Tarika" userId="5d3de597250d89bb" providerId="LiveId" clId="{A56C93AD-A874-48CB-8223-ED5D36DE6BF0}" dt="2024-01-12T05:22:08.389" v="9959" actId="14100"/>
          <ac:spMkLst>
            <pc:docMk/>
            <pc:sldMk cId="60160527" sldId="2134805053"/>
            <ac:spMk id="17" creationId="{9AD5BBA1-0AB7-AB1A-4CC4-DAF31CB56D4A}"/>
          </ac:spMkLst>
        </pc:spChg>
        <pc:spChg chg="add mod">
          <ac:chgData name="Emmanuel Tarika" userId="5d3de597250d89bb" providerId="LiveId" clId="{A56C93AD-A874-48CB-8223-ED5D36DE6BF0}" dt="2024-01-12T05:22:32.658" v="9963" actId="20577"/>
          <ac:spMkLst>
            <pc:docMk/>
            <pc:sldMk cId="60160527" sldId="2134805053"/>
            <ac:spMk id="19" creationId="{BB5728FE-6872-FC2F-0F24-DB779C5172A5}"/>
          </ac:spMkLst>
        </pc:spChg>
        <pc:spChg chg="add mod">
          <ac:chgData name="Emmanuel Tarika" userId="5d3de597250d89bb" providerId="LiveId" clId="{A56C93AD-A874-48CB-8223-ED5D36DE6BF0}" dt="2024-01-12T07:44:06.439" v="15117" actId="1076"/>
          <ac:spMkLst>
            <pc:docMk/>
            <pc:sldMk cId="60160527" sldId="2134805053"/>
            <ac:spMk id="22" creationId="{769DB2C7-706B-D357-BB5C-D0A9DC924AE2}"/>
          </ac:spMkLst>
        </pc:spChg>
        <pc:graphicFrameChg chg="add del modGraphic">
          <ac:chgData name="Emmanuel Tarika" userId="5d3de597250d89bb" providerId="LiveId" clId="{A56C93AD-A874-48CB-8223-ED5D36DE6BF0}" dt="2024-01-12T05:28:33.228" v="10024" actId="21"/>
          <ac:graphicFrameMkLst>
            <pc:docMk/>
            <pc:sldMk cId="60160527" sldId="2134805053"/>
            <ac:graphicFrameMk id="21" creationId="{1ADC769D-FAA2-4C11-0C46-01345979ADB4}"/>
          </ac:graphicFrameMkLst>
        </pc:graphicFrameChg>
        <pc:picChg chg="add mod">
          <ac:chgData name="Emmanuel Tarika" userId="5d3de597250d89bb" providerId="LiveId" clId="{A56C93AD-A874-48CB-8223-ED5D36DE6BF0}" dt="2024-01-12T05:21:50.982" v="9956" actId="1076"/>
          <ac:picMkLst>
            <pc:docMk/>
            <pc:sldMk cId="60160527" sldId="2134805053"/>
            <ac:picMk id="6" creationId="{B1B44EE7-F273-FDE4-0E0D-7A0F09CEE780}"/>
          </ac:picMkLst>
        </pc:picChg>
        <pc:cxnChg chg="add mod">
          <ac:chgData name="Emmanuel Tarika" userId="5d3de597250d89bb" providerId="LiveId" clId="{A56C93AD-A874-48CB-8223-ED5D36DE6BF0}" dt="2024-01-12T05:21:50.982" v="9956" actId="1076"/>
          <ac:cxnSpMkLst>
            <pc:docMk/>
            <pc:sldMk cId="60160527" sldId="2134805053"/>
            <ac:cxnSpMk id="8" creationId="{965B8507-4CDB-6687-7917-F790375C350E}"/>
          </ac:cxnSpMkLst>
        </pc:cxnChg>
        <pc:cxnChg chg="add mod">
          <ac:chgData name="Emmanuel Tarika" userId="5d3de597250d89bb" providerId="LiveId" clId="{A56C93AD-A874-48CB-8223-ED5D36DE6BF0}" dt="2024-01-12T05:21:50.982" v="9956" actId="1076"/>
          <ac:cxnSpMkLst>
            <pc:docMk/>
            <pc:sldMk cId="60160527" sldId="2134805053"/>
            <ac:cxnSpMk id="10" creationId="{6785FEC0-BF87-8204-EA6D-09913165B463}"/>
          </ac:cxnSpMkLst>
        </pc:cxnChg>
        <pc:cxnChg chg="add mod">
          <ac:chgData name="Emmanuel Tarika" userId="5d3de597250d89bb" providerId="LiveId" clId="{A56C93AD-A874-48CB-8223-ED5D36DE6BF0}" dt="2024-01-12T05:21:50.982" v="9956" actId="1076"/>
          <ac:cxnSpMkLst>
            <pc:docMk/>
            <pc:sldMk cId="60160527" sldId="2134805053"/>
            <ac:cxnSpMk id="12" creationId="{6BD6EE35-AD2D-71DC-82F1-B96E34345B4B}"/>
          </ac:cxnSpMkLst>
        </pc:cxnChg>
        <pc:cxnChg chg="add mod">
          <ac:chgData name="Emmanuel Tarika" userId="5d3de597250d89bb" providerId="LiveId" clId="{A56C93AD-A874-48CB-8223-ED5D36DE6BF0}" dt="2024-01-12T05:21:57.003" v="9957" actId="1076"/>
          <ac:cxnSpMkLst>
            <pc:docMk/>
            <pc:sldMk cId="60160527" sldId="2134805053"/>
            <ac:cxnSpMk id="18" creationId="{52E85D63-6F70-D92A-827F-E063DF1FAE82}"/>
          </ac:cxnSpMkLst>
        </pc:cxnChg>
      </pc:sldChg>
      <pc:sldChg chg="addSp delSp modSp new mod">
        <pc:chgData name="Emmanuel Tarika" userId="5d3de597250d89bb" providerId="LiveId" clId="{A56C93AD-A874-48CB-8223-ED5D36DE6BF0}" dt="2024-01-12T05:46:12.286" v="10763" actId="14100"/>
        <pc:sldMkLst>
          <pc:docMk/>
          <pc:sldMk cId="1624146473" sldId="2134805054"/>
        </pc:sldMkLst>
        <pc:spChg chg="del">
          <ac:chgData name="Emmanuel Tarika" userId="5d3de597250d89bb" providerId="LiveId" clId="{A56C93AD-A874-48CB-8223-ED5D36DE6BF0}" dt="2024-01-12T05:32:57.513" v="10105" actId="478"/>
          <ac:spMkLst>
            <pc:docMk/>
            <pc:sldMk cId="1624146473" sldId="2134805054"/>
            <ac:spMk id="2" creationId="{F5056B03-F240-F8C5-5753-05EE2108B394}"/>
          </ac:spMkLst>
        </pc:spChg>
        <pc:spChg chg="del">
          <ac:chgData name="Emmanuel Tarika" userId="5d3de597250d89bb" providerId="LiveId" clId="{A56C93AD-A874-48CB-8223-ED5D36DE6BF0}" dt="2024-01-12T05:32:57.513" v="10105" actId="478"/>
          <ac:spMkLst>
            <pc:docMk/>
            <pc:sldMk cId="1624146473" sldId="2134805054"/>
            <ac:spMk id="5" creationId="{3CCE662E-A12D-F869-EBAE-12511129B569}"/>
          </ac:spMkLst>
        </pc:spChg>
        <pc:spChg chg="add mod">
          <ac:chgData name="Emmanuel Tarika" userId="5d3de597250d89bb" providerId="LiveId" clId="{A56C93AD-A874-48CB-8223-ED5D36DE6BF0}" dt="2024-01-12T05:33:24.604" v="10109" actId="12789"/>
          <ac:spMkLst>
            <pc:docMk/>
            <pc:sldMk cId="1624146473" sldId="2134805054"/>
            <ac:spMk id="6" creationId="{7378D31B-8D5A-DBA5-4B3B-3743FE7B4F08}"/>
          </ac:spMkLst>
        </pc:spChg>
        <pc:spChg chg="add mod">
          <ac:chgData name="Emmanuel Tarika" userId="5d3de597250d89bb" providerId="LiveId" clId="{A56C93AD-A874-48CB-8223-ED5D36DE6BF0}" dt="2024-01-12T05:33:24.604" v="10109" actId="12789"/>
          <ac:spMkLst>
            <pc:docMk/>
            <pc:sldMk cId="1624146473" sldId="2134805054"/>
            <ac:spMk id="7" creationId="{FA40CD7B-E34F-86DB-CDC7-2DB4A2B14135}"/>
          </ac:spMkLst>
        </pc:spChg>
        <pc:spChg chg="add mod">
          <ac:chgData name="Emmanuel Tarika" userId="5d3de597250d89bb" providerId="LiveId" clId="{A56C93AD-A874-48CB-8223-ED5D36DE6BF0}" dt="2024-01-12T05:33:24.604" v="10109" actId="12789"/>
          <ac:spMkLst>
            <pc:docMk/>
            <pc:sldMk cId="1624146473" sldId="2134805054"/>
            <ac:spMk id="8" creationId="{8BBB28B0-1360-6D24-903D-B92CA63EFC8E}"/>
          </ac:spMkLst>
        </pc:spChg>
        <pc:spChg chg="add mod">
          <ac:chgData name="Emmanuel Tarika" userId="5d3de597250d89bb" providerId="LiveId" clId="{A56C93AD-A874-48CB-8223-ED5D36DE6BF0}" dt="2024-01-12T05:33:02.123" v="10106"/>
          <ac:spMkLst>
            <pc:docMk/>
            <pc:sldMk cId="1624146473" sldId="2134805054"/>
            <ac:spMk id="9" creationId="{0BFF9832-90AF-D92C-6CEC-3CD737198663}"/>
          </ac:spMkLst>
        </pc:spChg>
        <pc:spChg chg="add mod">
          <ac:chgData name="Emmanuel Tarika" userId="5d3de597250d89bb" providerId="LiveId" clId="{A56C93AD-A874-48CB-8223-ED5D36DE6BF0}" dt="2024-01-12T05:33:34.831" v="10110"/>
          <ac:spMkLst>
            <pc:docMk/>
            <pc:sldMk cId="1624146473" sldId="2134805054"/>
            <ac:spMk id="10" creationId="{5397D713-E61A-1FCC-3327-78FEF4F45766}"/>
          </ac:spMkLst>
        </pc:spChg>
        <pc:spChg chg="add mod">
          <ac:chgData name="Emmanuel Tarika" userId="5d3de597250d89bb" providerId="LiveId" clId="{A56C93AD-A874-48CB-8223-ED5D36DE6BF0}" dt="2024-01-12T05:33:34.831" v="10110"/>
          <ac:spMkLst>
            <pc:docMk/>
            <pc:sldMk cId="1624146473" sldId="2134805054"/>
            <ac:spMk id="11" creationId="{766158FF-9622-F14B-D502-9D7642B99ADE}"/>
          </ac:spMkLst>
        </pc:spChg>
        <pc:spChg chg="add mod">
          <ac:chgData name="Emmanuel Tarika" userId="5d3de597250d89bb" providerId="LiveId" clId="{A56C93AD-A874-48CB-8223-ED5D36DE6BF0}" dt="2024-01-12T05:33:34.831" v="10110"/>
          <ac:spMkLst>
            <pc:docMk/>
            <pc:sldMk cId="1624146473" sldId="2134805054"/>
            <ac:spMk id="12" creationId="{7E38E421-6E87-8AC7-EF55-D6CCAA0734C4}"/>
          </ac:spMkLst>
        </pc:spChg>
        <pc:spChg chg="add mod">
          <ac:chgData name="Emmanuel Tarika" userId="5d3de597250d89bb" providerId="LiveId" clId="{A56C93AD-A874-48CB-8223-ED5D36DE6BF0}" dt="2024-01-12T05:43:41.066" v="10696" actId="113"/>
          <ac:spMkLst>
            <pc:docMk/>
            <pc:sldMk cId="1624146473" sldId="2134805054"/>
            <ac:spMk id="13" creationId="{39F550EC-39BE-5617-C47C-376FBB0234DB}"/>
          </ac:spMkLst>
        </pc:spChg>
        <pc:spChg chg="add mod">
          <ac:chgData name="Emmanuel Tarika" userId="5d3de597250d89bb" providerId="LiveId" clId="{A56C93AD-A874-48CB-8223-ED5D36DE6BF0}" dt="2024-01-12T05:46:12.286" v="10763" actId="14100"/>
          <ac:spMkLst>
            <pc:docMk/>
            <pc:sldMk cId="1624146473" sldId="2134805054"/>
            <ac:spMk id="14" creationId="{B89541B1-8346-CFB0-65FA-A85383BE5A8C}"/>
          </ac:spMkLst>
        </pc:spChg>
        <pc:spChg chg="add mod">
          <ac:chgData name="Emmanuel Tarika" userId="5d3de597250d89bb" providerId="LiveId" clId="{A56C93AD-A874-48CB-8223-ED5D36DE6BF0}" dt="2024-01-12T05:45:53.805" v="10752" actId="14100"/>
          <ac:spMkLst>
            <pc:docMk/>
            <pc:sldMk cId="1624146473" sldId="2134805054"/>
            <ac:spMk id="15" creationId="{661EA37B-2286-0AC7-C70B-F71869D0F1AF}"/>
          </ac:spMkLst>
        </pc:spChg>
        <pc:spChg chg="add mod">
          <ac:chgData name="Emmanuel Tarika" userId="5d3de597250d89bb" providerId="LiveId" clId="{A56C93AD-A874-48CB-8223-ED5D36DE6BF0}" dt="2024-01-12T05:44:34.587" v="10707" actId="1076"/>
          <ac:spMkLst>
            <pc:docMk/>
            <pc:sldMk cId="1624146473" sldId="2134805054"/>
            <ac:spMk id="17" creationId="{755826B3-4790-C449-CC3D-4A4EFC3357CA}"/>
          </ac:spMkLst>
        </pc:spChg>
        <pc:graphicFrameChg chg="add mod">
          <ac:chgData name="Emmanuel Tarika" userId="5d3de597250d89bb" providerId="LiveId" clId="{A56C93AD-A874-48CB-8223-ED5D36DE6BF0}" dt="2024-01-12T05:44:36.876" v="10708" actId="1076"/>
          <ac:graphicFrameMkLst>
            <pc:docMk/>
            <pc:sldMk cId="1624146473" sldId="2134805054"/>
            <ac:graphicFrameMk id="19" creationId="{8403B26F-65C2-AEC2-E32F-F6D53BB14572}"/>
          </ac:graphicFrameMkLst>
        </pc:graphicFrameChg>
        <pc:cxnChg chg="add mod">
          <ac:chgData name="Emmanuel Tarika" userId="5d3de597250d89bb" providerId="LiveId" clId="{A56C93AD-A874-48CB-8223-ED5D36DE6BF0}" dt="2024-01-12T05:45:56.994" v="10753" actId="14100"/>
          <ac:cxnSpMkLst>
            <pc:docMk/>
            <pc:sldMk cId="1624146473" sldId="2134805054"/>
            <ac:cxnSpMk id="16" creationId="{E00FD926-D309-0F84-5C57-6CB8A917D2FA}"/>
          </ac:cxnSpMkLst>
        </pc:cxnChg>
      </pc:sldChg>
      <pc:sldChg chg="addSp delSp modSp new mod">
        <pc:chgData name="Emmanuel Tarika" userId="5d3de597250d89bb" providerId="LiveId" clId="{A56C93AD-A874-48CB-8223-ED5D36DE6BF0}" dt="2024-01-12T05:45:21.560" v="10731" actId="14100"/>
        <pc:sldMkLst>
          <pc:docMk/>
          <pc:sldMk cId="1418115866" sldId="2134805055"/>
        </pc:sldMkLst>
        <pc:spChg chg="del">
          <ac:chgData name="Emmanuel Tarika" userId="5d3de597250d89bb" providerId="LiveId" clId="{A56C93AD-A874-48CB-8223-ED5D36DE6BF0}" dt="2024-01-12T05:40:03.929" v="10666" actId="478"/>
          <ac:spMkLst>
            <pc:docMk/>
            <pc:sldMk cId="1418115866" sldId="2134805055"/>
            <ac:spMk id="2" creationId="{090DF30D-3EC2-2156-EB0E-8D34D2BFE415}"/>
          </ac:spMkLst>
        </pc:spChg>
        <pc:spChg chg="del">
          <ac:chgData name="Emmanuel Tarika" userId="5d3de597250d89bb" providerId="LiveId" clId="{A56C93AD-A874-48CB-8223-ED5D36DE6BF0}" dt="2024-01-12T05:40:05.680" v="10667" actId="478"/>
          <ac:spMkLst>
            <pc:docMk/>
            <pc:sldMk cId="1418115866" sldId="2134805055"/>
            <ac:spMk id="5" creationId="{E6532CC0-0BCC-1D14-80CC-CD5601F7FD6C}"/>
          </ac:spMkLst>
        </pc:spChg>
        <pc:spChg chg="add mod">
          <ac:chgData name="Emmanuel Tarika" userId="5d3de597250d89bb" providerId="LiveId" clId="{A56C93AD-A874-48CB-8223-ED5D36DE6BF0}" dt="2024-01-12T05:40:10.396" v="10668"/>
          <ac:spMkLst>
            <pc:docMk/>
            <pc:sldMk cId="1418115866" sldId="2134805055"/>
            <ac:spMk id="6" creationId="{C35596C7-446C-58DF-FED6-11D2683AA3CD}"/>
          </ac:spMkLst>
        </pc:spChg>
        <pc:spChg chg="add mod">
          <ac:chgData name="Emmanuel Tarika" userId="5d3de597250d89bb" providerId="LiveId" clId="{A56C93AD-A874-48CB-8223-ED5D36DE6BF0}" dt="2024-01-12T05:40:10.396" v="10668"/>
          <ac:spMkLst>
            <pc:docMk/>
            <pc:sldMk cId="1418115866" sldId="2134805055"/>
            <ac:spMk id="7" creationId="{C6A4EAD5-C381-64D9-43F3-AE40A030CCC1}"/>
          </ac:spMkLst>
        </pc:spChg>
        <pc:spChg chg="add mod">
          <ac:chgData name="Emmanuel Tarika" userId="5d3de597250d89bb" providerId="LiveId" clId="{A56C93AD-A874-48CB-8223-ED5D36DE6BF0}" dt="2024-01-12T05:40:10.396" v="10668"/>
          <ac:spMkLst>
            <pc:docMk/>
            <pc:sldMk cId="1418115866" sldId="2134805055"/>
            <ac:spMk id="8" creationId="{E01FA598-FA22-CCB8-B0CB-2B17C7FB7FD7}"/>
          </ac:spMkLst>
        </pc:spChg>
        <pc:spChg chg="add mod">
          <ac:chgData name="Emmanuel Tarika" userId="5d3de597250d89bb" providerId="LiveId" clId="{A56C93AD-A874-48CB-8223-ED5D36DE6BF0}" dt="2024-01-12T05:45:21.560" v="10731" actId="14100"/>
          <ac:spMkLst>
            <pc:docMk/>
            <pc:sldMk cId="1418115866" sldId="2134805055"/>
            <ac:spMk id="9" creationId="{C619395E-4B50-86EC-0410-9B2AC16FCC9C}"/>
          </ac:spMkLst>
        </pc:spChg>
        <pc:spChg chg="add mod">
          <ac:chgData name="Emmanuel Tarika" userId="5d3de597250d89bb" providerId="LiveId" clId="{A56C93AD-A874-48CB-8223-ED5D36DE6BF0}" dt="2024-01-12T05:43:01.353" v="10695" actId="20577"/>
          <ac:spMkLst>
            <pc:docMk/>
            <pc:sldMk cId="1418115866" sldId="2134805055"/>
            <ac:spMk id="17" creationId="{CA904D14-8E8C-9870-388F-E2146B23D84C}"/>
          </ac:spMkLst>
        </pc:spChg>
        <pc:graphicFrameChg chg="add del modGraphic">
          <ac:chgData name="Emmanuel Tarika" userId="5d3de597250d89bb" providerId="LiveId" clId="{A56C93AD-A874-48CB-8223-ED5D36DE6BF0}" dt="2024-01-12T05:44:07.648" v="10698" actId="21"/>
          <ac:graphicFrameMkLst>
            <pc:docMk/>
            <pc:sldMk cId="1418115866" sldId="2134805055"/>
            <ac:graphicFrameMk id="19" creationId="{8403B26F-65C2-AEC2-E32F-F6D53BB14572}"/>
          </ac:graphicFrameMkLst>
        </pc:graphicFrameChg>
        <pc:picChg chg="del mod">
          <ac:chgData name="Emmanuel Tarika" userId="5d3de597250d89bb" providerId="LiveId" clId="{A56C93AD-A874-48CB-8223-ED5D36DE6BF0}" dt="2024-01-12T05:41:09.399" v="10671" actId="478"/>
          <ac:picMkLst>
            <pc:docMk/>
            <pc:sldMk cId="1418115866" sldId="2134805055"/>
            <ac:picMk id="10" creationId="{AED5EDA2-8EB0-57EB-020A-F69B4D5EAF10}"/>
          </ac:picMkLst>
        </pc:picChg>
        <pc:picChg chg="del mod">
          <ac:chgData name="Emmanuel Tarika" userId="5d3de597250d89bb" providerId="LiveId" clId="{A56C93AD-A874-48CB-8223-ED5D36DE6BF0}" dt="2024-01-12T05:41:09.399" v="10671" actId="478"/>
          <ac:picMkLst>
            <pc:docMk/>
            <pc:sldMk cId="1418115866" sldId="2134805055"/>
            <ac:picMk id="11" creationId="{15C302BE-C98C-48EF-4D59-950E6030A60E}"/>
          </ac:picMkLst>
        </pc:picChg>
        <pc:picChg chg="add mod">
          <ac:chgData name="Emmanuel Tarika" userId="5d3de597250d89bb" providerId="LiveId" clId="{A56C93AD-A874-48CB-8223-ED5D36DE6BF0}" dt="2024-01-12T05:42:24.065" v="10690" actId="12789"/>
          <ac:picMkLst>
            <pc:docMk/>
            <pc:sldMk cId="1418115866" sldId="2134805055"/>
            <ac:picMk id="12" creationId="{807FA305-86F8-1734-1667-A3C41DE62258}"/>
          </ac:picMkLst>
        </pc:picChg>
        <pc:picChg chg="add mod ord">
          <ac:chgData name="Emmanuel Tarika" userId="5d3de597250d89bb" providerId="LiveId" clId="{A56C93AD-A874-48CB-8223-ED5D36DE6BF0}" dt="2024-01-12T05:42:36.649" v="10692" actId="408"/>
          <ac:picMkLst>
            <pc:docMk/>
            <pc:sldMk cId="1418115866" sldId="2134805055"/>
            <ac:picMk id="13" creationId="{C8E31EA8-E782-F291-B7FC-FF270D61E389}"/>
          </ac:picMkLst>
        </pc:picChg>
        <pc:picChg chg="add mod">
          <ac:chgData name="Emmanuel Tarika" userId="5d3de597250d89bb" providerId="LiveId" clId="{A56C93AD-A874-48CB-8223-ED5D36DE6BF0}" dt="2024-01-12T05:42:36.649" v="10692" actId="408"/>
          <ac:picMkLst>
            <pc:docMk/>
            <pc:sldMk cId="1418115866" sldId="2134805055"/>
            <ac:picMk id="14" creationId="{7354557C-263A-6051-5066-C6CFA626D137}"/>
          </ac:picMkLst>
        </pc:picChg>
        <pc:picChg chg="add mod">
          <ac:chgData name="Emmanuel Tarika" userId="5d3de597250d89bb" providerId="LiveId" clId="{A56C93AD-A874-48CB-8223-ED5D36DE6BF0}" dt="2024-01-12T05:42:36.649" v="10692" actId="408"/>
          <ac:picMkLst>
            <pc:docMk/>
            <pc:sldMk cId="1418115866" sldId="2134805055"/>
            <ac:picMk id="15" creationId="{6A8C49CD-A0A3-074C-8A4F-E6A7B7799DC5}"/>
          </ac:picMkLst>
        </pc:picChg>
        <pc:picChg chg="add mod">
          <ac:chgData name="Emmanuel Tarika" userId="5d3de597250d89bb" providerId="LiveId" clId="{A56C93AD-A874-48CB-8223-ED5D36DE6BF0}" dt="2024-01-12T05:42:24.065" v="10690" actId="12789"/>
          <ac:picMkLst>
            <pc:docMk/>
            <pc:sldMk cId="1418115866" sldId="2134805055"/>
            <ac:picMk id="16" creationId="{A1766B8C-0C76-900D-4C3D-571B9FB1655A}"/>
          </ac:picMkLst>
        </pc:picChg>
      </pc:sldChg>
      <pc:sldChg chg="addSp delSp modSp new mod modClrScheme chgLayout">
        <pc:chgData name="Emmanuel Tarika" userId="5d3de597250d89bb" providerId="LiveId" clId="{A56C93AD-A874-48CB-8223-ED5D36DE6BF0}" dt="2024-01-12T07:53:15.256" v="15621" actId="14100"/>
        <pc:sldMkLst>
          <pc:docMk/>
          <pc:sldMk cId="2512929564" sldId="2134805056"/>
        </pc:sldMkLst>
        <pc:spChg chg="del mod ord">
          <ac:chgData name="Emmanuel Tarika" userId="5d3de597250d89bb" providerId="LiveId" clId="{A56C93AD-A874-48CB-8223-ED5D36DE6BF0}" dt="2024-01-12T05:51:41.580" v="10772" actId="700"/>
          <ac:spMkLst>
            <pc:docMk/>
            <pc:sldMk cId="2512929564" sldId="2134805056"/>
            <ac:spMk id="2" creationId="{6FD599F0-4035-E378-BCC3-5B0439F4DB0B}"/>
          </ac:spMkLst>
        </pc:spChg>
        <pc:spChg chg="del mod ord">
          <ac:chgData name="Emmanuel Tarika" userId="5d3de597250d89bb" providerId="LiveId" clId="{A56C93AD-A874-48CB-8223-ED5D36DE6BF0}" dt="2024-01-12T05:51:41.580" v="10772" actId="700"/>
          <ac:spMkLst>
            <pc:docMk/>
            <pc:sldMk cId="2512929564" sldId="2134805056"/>
            <ac:spMk id="3" creationId="{05F580F2-B11B-1960-5E3A-4F3B45B2CCDC}"/>
          </ac:spMkLst>
        </pc:spChg>
        <pc:spChg chg="mod ord">
          <ac:chgData name="Emmanuel Tarika" userId="5d3de597250d89bb" providerId="LiveId" clId="{A56C93AD-A874-48CB-8223-ED5D36DE6BF0}" dt="2024-01-12T05:51:41.580" v="10772" actId="700"/>
          <ac:spMkLst>
            <pc:docMk/>
            <pc:sldMk cId="2512929564" sldId="2134805056"/>
            <ac:spMk id="4" creationId="{1E2C357A-D484-BBAB-E7FA-C0F900278300}"/>
          </ac:spMkLst>
        </pc:spChg>
        <pc:spChg chg="mod ord">
          <ac:chgData name="Emmanuel Tarika" userId="5d3de597250d89bb" providerId="LiveId" clId="{A56C93AD-A874-48CB-8223-ED5D36DE6BF0}" dt="2024-01-12T05:51:41.580" v="10772" actId="700"/>
          <ac:spMkLst>
            <pc:docMk/>
            <pc:sldMk cId="2512929564" sldId="2134805056"/>
            <ac:spMk id="5" creationId="{673425FD-8A25-5EE1-4C74-BA5E992FBDB7}"/>
          </ac:spMkLst>
        </pc:spChg>
        <pc:spChg chg="del">
          <ac:chgData name="Emmanuel Tarika" userId="5d3de597250d89bb" providerId="LiveId" clId="{A56C93AD-A874-48CB-8223-ED5D36DE6BF0}" dt="2024-01-12T05:51:41.580" v="10772" actId="700"/>
          <ac:spMkLst>
            <pc:docMk/>
            <pc:sldMk cId="2512929564" sldId="2134805056"/>
            <ac:spMk id="6" creationId="{E958DE7B-0B56-3927-C8E2-2F9C8EFE6E17}"/>
          </ac:spMkLst>
        </pc:spChg>
        <pc:spChg chg="add del mod ord">
          <ac:chgData name="Emmanuel Tarika" userId="5d3de597250d89bb" providerId="LiveId" clId="{A56C93AD-A874-48CB-8223-ED5D36DE6BF0}" dt="2024-01-12T05:51:43.926" v="10773" actId="478"/>
          <ac:spMkLst>
            <pc:docMk/>
            <pc:sldMk cId="2512929564" sldId="2134805056"/>
            <ac:spMk id="7" creationId="{AED063B5-BAA9-B51B-E06E-1C7929CF9262}"/>
          </ac:spMkLst>
        </pc:spChg>
        <pc:spChg chg="add del mod ord">
          <ac:chgData name="Emmanuel Tarika" userId="5d3de597250d89bb" providerId="LiveId" clId="{A56C93AD-A874-48CB-8223-ED5D36DE6BF0}" dt="2024-01-12T05:51:43.926" v="10773" actId="478"/>
          <ac:spMkLst>
            <pc:docMk/>
            <pc:sldMk cId="2512929564" sldId="2134805056"/>
            <ac:spMk id="8" creationId="{EB8C2226-B6B3-200F-0685-F8DAA2E59D55}"/>
          </ac:spMkLst>
        </pc:spChg>
        <pc:spChg chg="add mod">
          <ac:chgData name="Emmanuel Tarika" userId="5d3de597250d89bb" providerId="LiveId" clId="{A56C93AD-A874-48CB-8223-ED5D36DE6BF0}" dt="2024-01-12T05:51:58.327" v="10774"/>
          <ac:spMkLst>
            <pc:docMk/>
            <pc:sldMk cId="2512929564" sldId="2134805056"/>
            <ac:spMk id="9" creationId="{23226EB5-8595-BAD5-62E8-4EF8C73C7475}"/>
          </ac:spMkLst>
        </pc:spChg>
        <pc:spChg chg="add mod">
          <ac:chgData name="Emmanuel Tarika" userId="5d3de597250d89bb" providerId="LiveId" clId="{A56C93AD-A874-48CB-8223-ED5D36DE6BF0}" dt="2024-01-12T05:52:28.115" v="10776"/>
          <ac:spMkLst>
            <pc:docMk/>
            <pc:sldMk cId="2512929564" sldId="2134805056"/>
            <ac:spMk id="10" creationId="{75AA1426-979C-C905-067E-928C43504D2E}"/>
          </ac:spMkLst>
        </pc:spChg>
        <pc:spChg chg="add mod">
          <ac:chgData name="Emmanuel Tarika" userId="5d3de597250d89bb" providerId="LiveId" clId="{A56C93AD-A874-48CB-8223-ED5D36DE6BF0}" dt="2024-01-12T05:52:02.293" v="10775" actId="20577"/>
          <ac:spMkLst>
            <pc:docMk/>
            <pc:sldMk cId="2512929564" sldId="2134805056"/>
            <ac:spMk id="11" creationId="{A4775A79-1905-C283-5476-7910942642F8}"/>
          </ac:spMkLst>
        </pc:spChg>
        <pc:spChg chg="add mod">
          <ac:chgData name="Emmanuel Tarika" userId="5d3de597250d89bb" providerId="LiveId" clId="{A56C93AD-A874-48CB-8223-ED5D36DE6BF0}" dt="2024-01-12T05:51:58.327" v="10774"/>
          <ac:spMkLst>
            <pc:docMk/>
            <pc:sldMk cId="2512929564" sldId="2134805056"/>
            <ac:spMk id="12" creationId="{54604275-7246-2A12-A816-6CF1C4C2E301}"/>
          </ac:spMkLst>
        </pc:spChg>
        <pc:spChg chg="add mod">
          <ac:chgData name="Emmanuel Tarika" userId="5d3de597250d89bb" providerId="LiveId" clId="{A56C93AD-A874-48CB-8223-ED5D36DE6BF0}" dt="2024-01-12T05:52:49.478" v="10777"/>
          <ac:spMkLst>
            <pc:docMk/>
            <pc:sldMk cId="2512929564" sldId="2134805056"/>
            <ac:spMk id="13" creationId="{F55D8379-353A-3229-4D5A-345548A5DAD8}"/>
          </ac:spMkLst>
        </pc:spChg>
        <pc:spChg chg="add mod">
          <ac:chgData name="Emmanuel Tarika" userId="5d3de597250d89bb" providerId="LiveId" clId="{A56C93AD-A874-48CB-8223-ED5D36DE6BF0}" dt="2024-01-12T05:52:49.478" v="10777"/>
          <ac:spMkLst>
            <pc:docMk/>
            <pc:sldMk cId="2512929564" sldId="2134805056"/>
            <ac:spMk id="14" creationId="{3F5A3EC3-74D3-D0F9-66E3-0BE0686CE55A}"/>
          </ac:spMkLst>
        </pc:spChg>
        <pc:spChg chg="add mod">
          <ac:chgData name="Emmanuel Tarika" userId="5d3de597250d89bb" providerId="LiveId" clId="{A56C93AD-A874-48CB-8223-ED5D36DE6BF0}" dt="2024-01-12T05:52:49.478" v="10777"/>
          <ac:spMkLst>
            <pc:docMk/>
            <pc:sldMk cId="2512929564" sldId="2134805056"/>
            <ac:spMk id="15" creationId="{65AB79DA-BB4C-D4D1-06F0-EB84B0337EE1}"/>
          </ac:spMkLst>
        </pc:spChg>
        <pc:spChg chg="add mod">
          <ac:chgData name="Emmanuel Tarika" userId="5d3de597250d89bb" providerId="LiveId" clId="{A56C93AD-A874-48CB-8223-ED5D36DE6BF0}" dt="2024-01-12T06:02:29.542" v="11362" actId="20577"/>
          <ac:spMkLst>
            <pc:docMk/>
            <pc:sldMk cId="2512929564" sldId="2134805056"/>
            <ac:spMk id="16" creationId="{1365B632-693A-1A77-6116-4B2B13A6B286}"/>
          </ac:spMkLst>
        </pc:spChg>
        <pc:spChg chg="add mod">
          <ac:chgData name="Emmanuel Tarika" userId="5d3de597250d89bb" providerId="LiveId" clId="{A56C93AD-A874-48CB-8223-ED5D36DE6BF0}" dt="2024-01-12T07:53:15.256" v="15621" actId="14100"/>
          <ac:spMkLst>
            <pc:docMk/>
            <pc:sldMk cId="2512929564" sldId="2134805056"/>
            <ac:spMk id="17" creationId="{645EEF02-8720-D621-D1A0-E97FF131B2E1}"/>
          </ac:spMkLst>
        </pc:spChg>
        <pc:spChg chg="add mod">
          <ac:chgData name="Emmanuel Tarika" userId="5d3de597250d89bb" providerId="LiveId" clId="{A56C93AD-A874-48CB-8223-ED5D36DE6BF0}" dt="2024-01-12T07:12:00.786" v="14066" actId="20577"/>
          <ac:spMkLst>
            <pc:docMk/>
            <pc:sldMk cId="2512929564" sldId="2134805056"/>
            <ac:spMk id="18" creationId="{0E6920B8-F8F1-2B0B-B4D5-C595D3D3A0A1}"/>
          </ac:spMkLst>
        </pc:spChg>
        <pc:spChg chg="add mod">
          <ac:chgData name="Emmanuel Tarika" userId="5d3de597250d89bb" providerId="LiveId" clId="{A56C93AD-A874-48CB-8223-ED5D36DE6BF0}" dt="2024-01-12T06:37:43.704" v="12333" actId="1076"/>
          <ac:spMkLst>
            <pc:docMk/>
            <pc:sldMk cId="2512929564" sldId="2134805056"/>
            <ac:spMk id="20" creationId="{206BE0D2-CECB-EDBA-1369-04DEC7B2B9D4}"/>
          </ac:spMkLst>
        </pc:spChg>
        <pc:graphicFrameChg chg="add mod">
          <ac:chgData name="Emmanuel Tarika" userId="5d3de597250d89bb" providerId="LiveId" clId="{A56C93AD-A874-48CB-8223-ED5D36DE6BF0}" dt="2024-01-12T06:37:34.079" v="12331" actId="1076"/>
          <ac:graphicFrameMkLst>
            <pc:docMk/>
            <pc:sldMk cId="2512929564" sldId="2134805056"/>
            <ac:graphicFrameMk id="132" creationId="{F762B139-3D26-324B-B741-1E03A1BE6863}"/>
          </ac:graphicFrameMkLst>
        </pc:graphicFrameChg>
        <pc:cxnChg chg="add mod">
          <ac:chgData name="Emmanuel Tarika" userId="5d3de597250d89bb" providerId="LiveId" clId="{A56C93AD-A874-48CB-8223-ED5D36DE6BF0}" dt="2024-01-12T06:37:31.081" v="12330" actId="1076"/>
          <ac:cxnSpMkLst>
            <pc:docMk/>
            <pc:sldMk cId="2512929564" sldId="2134805056"/>
            <ac:cxnSpMk id="19" creationId="{18F8543F-F711-A91A-B6BC-D7CAA090DCBF}"/>
          </ac:cxnSpMkLst>
        </pc:cxnChg>
      </pc:sldChg>
      <pc:sldChg chg="addSp delSp modSp new add del mod">
        <pc:chgData name="Emmanuel Tarika" userId="5d3de597250d89bb" providerId="LiveId" clId="{A56C93AD-A874-48CB-8223-ED5D36DE6BF0}" dt="2024-01-12T07:57:57.009" v="15983" actId="20577"/>
        <pc:sldMkLst>
          <pc:docMk/>
          <pc:sldMk cId="40819173" sldId="2134805057"/>
        </pc:sldMkLst>
        <pc:spChg chg="del">
          <ac:chgData name="Emmanuel Tarika" userId="5d3de597250d89bb" providerId="LiveId" clId="{A56C93AD-A874-48CB-8223-ED5D36DE6BF0}" dt="2024-01-12T06:03:47.129" v="11419" actId="478"/>
          <ac:spMkLst>
            <pc:docMk/>
            <pc:sldMk cId="40819173" sldId="2134805057"/>
            <ac:spMk id="2" creationId="{DBE6884C-A4C4-C8BE-BF10-9EBE6C406A54}"/>
          </ac:spMkLst>
        </pc:spChg>
        <pc:spChg chg="mod">
          <ac:chgData name="Emmanuel Tarika" userId="5d3de597250d89bb" providerId="LiveId" clId="{A56C93AD-A874-48CB-8223-ED5D36DE6BF0}" dt="2024-01-12T06:05:07.403" v="11541" actId="790"/>
          <ac:spMkLst>
            <pc:docMk/>
            <pc:sldMk cId="40819173" sldId="2134805057"/>
            <ac:spMk id="3" creationId="{32A58DF9-CA99-C1AE-134B-49A6B41D6828}"/>
          </ac:spMkLst>
        </pc:spChg>
        <pc:spChg chg="mod">
          <ac:chgData name="Emmanuel Tarika" userId="5d3de597250d89bb" providerId="LiveId" clId="{A56C93AD-A874-48CB-8223-ED5D36DE6BF0}" dt="2024-01-12T06:05:07.403" v="11541" actId="790"/>
          <ac:spMkLst>
            <pc:docMk/>
            <pc:sldMk cId="40819173" sldId="2134805057"/>
            <ac:spMk id="4" creationId="{8CCD8B85-4985-4D11-562F-CB736659E0AD}"/>
          </ac:spMkLst>
        </pc:spChg>
        <pc:spChg chg="del">
          <ac:chgData name="Emmanuel Tarika" userId="5d3de597250d89bb" providerId="LiveId" clId="{A56C93AD-A874-48CB-8223-ED5D36DE6BF0}" dt="2024-01-12T06:03:47.129" v="11419" actId="478"/>
          <ac:spMkLst>
            <pc:docMk/>
            <pc:sldMk cId="40819173" sldId="2134805057"/>
            <ac:spMk id="5" creationId="{CE8AF6FC-3EFC-588D-9F68-F59EC44DEC1C}"/>
          </ac:spMkLst>
        </pc:spChg>
        <pc:spChg chg="add mod">
          <ac:chgData name="Emmanuel Tarika" userId="5d3de597250d89bb" providerId="LiveId" clId="{A56C93AD-A874-48CB-8223-ED5D36DE6BF0}" dt="2024-01-12T06:05:07.403" v="11541" actId="790"/>
          <ac:spMkLst>
            <pc:docMk/>
            <pc:sldMk cId="40819173" sldId="2134805057"/>
            <ac:spMk id="6" creationId="{4824D20B-FA7F-F056-028C-CEECBBC8D42A}"/>
          </ac:spMkLst>
        </pc:spChg>
        <pc:spChg chg="add mod">
          <ac:chgData name="Emmanuel Tarika" userId="5d3de597250d89bb" providerId="LiveId" clId="{A56C93AD-A874-48CB-8223-ED5D36DE6BF0}" dt="2024-01-12T06:05:07.403" v="11541" actId="790"/>
          <ac:spMkLst>
            <pc:docMk/>
            <pc:sldMk cId="40819173" sldId="2134805057"/>
            <ac:spMk id="7" creationId="{7543275B-23C5-8919-7388-37164FEC5964}"/>
          </ac:spMkLst>
        </pc:spChg>
        <pc:spChg chg="add mod">
          <ac:chgData name="Emmanuel Tarika" userId="5d3de597250d89bb" providerId="LiveId" clId="{A56C93AD-A874-48CB-8223-ED5D36DE6BF0}" dt="2024-01-12T06:05:07.403" v="11541" actId="790"/>
          <ac:spMkLst>
            <pc:docMk/>
            <pc:sldMk cId="40819173" sldId="2134805057"/>
            <ac:spMk id="8" creationId="{7AF91D97-3406-7DEC-12BE-F7AC0ADB9DC2}"/>
          </ac:spMkLst>
        </pc:spChg>
        <pc:spChg chg="add mod">
          <ac:chgData name="Emmanuel Tarika" userId="5d3de597250d89bb" providerId="LiveId" clId="{A56C93AD-A874-48CB-8223-ED5D36DE6BF0}" dt="2024-01-12T06:14:44.227" v="11877" actId="14100"/>
          <ac:spMkLst>
            <pc:docMk/>
            <pc:sldMk cId="40819173" sldId="2134805057"/>
            <ac:spMk id="9" creationId="{BCBA7FC9-1994-20C8-EBD4-D85CD1275DB3}"/>
          </ac:spMkLst>
        </pc:spChg>
        <pc:spChg chg="add mod">
          <ac:chgData name="Emmanuel Tarika" userId="5d3de597250d89bb" providerId="LiveId" clId="{A56C93AD-A874-48CB-8223-ED5D36DE6BF0}" dt="2024-01-12T06:34:23.837" v="12304" actId="554"/>
          <ac:spMkLst>
            <pc:docMk/>
            <pc:sldMk cId="40819173" sldId="2134805057"/>
            <ac:spMk id="10" creationId="{A6221A4B-5953-4055-089A-ACC49CC135CF}"/>
          </ac:spMkLst>
        </pc:spChg>
        <pc:spChg chg="add mod ord">
          <ac:chgData name="Emmanuel Tarika" userId="5d3de597250d89bb" providerId="LiveId" clId="{A56C93AD-A874-48CB-8223-ED5D36DE6BF0}" dt="2024-01-12T06:34:54.892" v="12305" actId="12788"/>
          <ac:spMkLst>
            <pc:docMk/>
            <pc:sldMk cId="40819173" sldId="2134805057"/>
            <ac:spMk id="11" creationId="{F7CC9460-AEAB-062D-0ADA-BB2214E871E1}"/>
          </ac:spMkLst>
        </pc:spChg>
        <pc:spChg chg="add mod">
          <ac:chgData name="Emmanuel Tarika" userId="5d3de597250d89bb" providerId="LiveId" clId="{A56C93AD-A874-48CB-8223-ED5D36DE6BF0}" dt="2024-01-12T06:34:23.837" v="12304" actId="554"/>
          <ac:spMkLst>
            <pc:docMk/>
            <pc:sldMk cId="40819173" sldId="2134805057"/>
            <ac:spMk id="12" creationId="{7BD7E90D-E7AC-B3D4-1A4A-C975C7E4DAE9}"/>
          </ac:spMkLst>
        </pc:spChg>
        <pc:spChg chg="add mod">
          <ac:chgData name="Emmanuel Tarika" userId="5d3de597250d89bb" providerId="LiveId" clId="{A56C93AD-A874-48CB-8223-ED5D36DE6BF0}" dt="2024-01-12T06:34:54.892" v="12305" actId="12788"/>
          <ac:spMkLst>
            <pc:docMk/>
            <pc:sldMk cId="40819173" sldId="2134805057"/>
            <ac:spMk id="13" creationId="{7DAECA5F-BC2E-E7C2-1FC3-80AE0B153845}"/>
          </ac:spMkLst>
        </pc:spChg>
        <pc:spChg chg="add mod">
          <ac:chgData name="Emmanuel Tarika" userId="5d3de597250d89bb" providerId="LiveId" clId="{A56C93AD-A874-48CB-8223-ED5D36DE6BF0}" dt="2024-01-12T06:29:13.040" v="12151" actId="14100"/>
          <ac:spMkLst>
            <pc:docMk/>
            <pc:sldMk cId="40819173" sldId="2134805057"/>
            <ac:spMk id="14" creationId="{78CEAC2F-62CD-196E-74A4-9F860BAC99F6}"/>
          </ac:spMkLst>
        </pc:spChg>
        <pc:spChg chg="add mod">
          <ac:chgData name="Emmanuel Tarika" userId="5d3de597250d89bb" providerId="LiveId" clId="{A56C93AD-A874-48CB-8223-ED5D36DE6BF0}" dt="2024-01-12T06:34:54.892" v="12305" actId="12788"/>
          <ac:spMkLst>
            <pc:docMk/>
            <pc:sldMk cId="40819173" sldId="2134805057"/>
            <ac:spMk id="29" creationId="{F8C354AD-B617-FFA3-5D0A-74EED6FDC50F}"/>
          </ac:spMkLst>
        </pc:spChg>
        <pc:spChg chg="add mod">
          <ac:chgData name="Emmanuel Tarika" userId="5d3de597250d89bb" providerId="LiveId" clId="{A56C93AD-A874-48CB-8223-ED5D36DE6BF0}" dt="2024-01-12T06:34:54.892" v="12305" actId="12788"/>
          <ac:spMkLst>
            <pc:docMk/>
            <pc:sldMk cId="40819173" sldId="2134805057"/>
            <ac:spMk id="42" creationId="{74AAF06A-349C-3AB6-59AE-98439209F91E}"/>
          </ac:spMkLst>
        </pc:spChg>
        <pc:spChg chg="add mod">
          <ac:chgData name="Emmanuel Tarika" userId="5d3de597250d89bb" providerId="LiveId" clId="{A56C93AD-A874-48CB-8223-ED5D36DE6BF0}" dt="2024-01-12T06:34:54.892" v="12305" actId="12788"/>
          <ac:spMkLst>
            <pc:docMk/>
            <pc:sldMk cId="40819173" sldId="2134805057"/>
            <ac:spMk id="53" creationId="{074EAEEE-BFDD-27A5-06FF-F88413015725}"/>
          </ac:spMkLst>
        </pc:spChg>
        <pc:spChg chg="add mod">
          <ac:chgData name="Emmanuel Tarika" userId="5d3de597250d89bb" providerId="LiveId" clId="{A56C93AD-A874-48CB-8223-ED5D36DE6BF0}" dt="2024-01-12T06:28:57.927" v="12150" actId="404"/>
          <ac:spMkLst>
            <pc:docMk/>
            <pc:sldMk cId="40819173" sldId="2134805057"/>
            <ac:spMk id="62" creationId="{D83C8E8D-E2A9-337C-1313-24D93FA611EC}"/>
          </ac:spMkLst>
        </pc:spChg>
        <pc:spChg chg="add mod">
          <ac:chgData name="Emmanuel Tarika" userId="5d3de597250d89bb" providerId="LiveId" clId="{A56C93AD-A874-48CB-8223-ED5D36DE6BF0}" dt="2024-01-12T06:36:39.468" v="12320" actId="20577"/>
          <ac:spMkLst>
            <pc:docMk/>
            <pc:sldMk cId="40819173" sldId="2134805057"/>
            <ac:spMk id="63" creationId="{861C7C96-F66A-2013-58F1-A0A672B4872F}"/>
          </ac:spMkLst>
        </pc:spChg>
        <pc:spChg chg="add mod">
          <ac:chgData name="Emmanuel Tarika" userId="5d3de597250d89bb" providerId="LiveId" clId="{A56C93AD-A874-48CB-8223-ED5D36DE6BF0}" dt="2024-01-12T06:28:57.927" v="12150" actId="404"/>
          <ac:spMkLst>
            <pc:docMk/>
            <pc:sldMk cId="40819173" sldId="2134805057"/>
            <ac:spMk id="64" creationId="{CFE4AE42-20B5-9F1B-968C-903375861777}"/>
          </ac:spMkLst>
        </pc:spChg>
        <pc:spChg chg="add mod ord">
          <ac:chgData name="Emmanuel Tarika" userId="5d3de597250d89bb" providerId="LiveId" clId="{A56C93AD-A874-48CB-8223-ED5D36DE6BF0}" dt="2024-01-12T06:30:41.610" v="12200" actId="14100"/>
          <ac:spMkLst>
            <pc:docMk/>
            <pc:sldMk cId="40819173" sldId="2134805057"/>
            <ac:spMk id="74" creationId="{19E9C6DB-6EDF-B9EE-8D57-079C61F4DCE6}"/>
          </ac:spMkLst>
        </pc:spChg>
        <pc:spChg chg="add mod">
          <ac:chgData name="Emmanuel Tarika" userId="5d3de597250d89bb" providerId="LiveId" clId="{A56C93AD-A874-48CB-8223-ED5D36DE6BF0}" dt="2024-01-12T06:29:43.171" v="12190" actId="1037"/>
          <ac:spMkLst>
            <pc:docMk/>
            <pc:sldMk cId="40819173" sldId="2134805057"/>
            <ac:spMk id="82" creationId="{FCE62143-7E92-E7D4-0394-5976290DB6D6}"/>
          </ac:spMkLst>
        </pc:spChg>
        <pc:spChg chg="add mod">
          <ac:chgData name="Emmanuel Tarika" userId="5d3de597250d89bb" providerId="LiveId" clId="{A56C93AD-A874-48CB-8223-ED5D36DE6BF0}" dt="2024-01-12T06:30:50.288" v="12212" actId="1036"/>
          <ac:spMkLst>
            <pc:docMk/>
            <pc:sldMk cId="40819173" sldId="2134805057"/>
            <ac:spMk id="83" creationId="{39FFA1D5-105B-1683-FE11-52C85302652D}"/>
          </ac:spMkLst>
        </pc:spChg>
        <pc:spChg chg="add mod">
          <ac:chgData name="Emmanuel Tarika" userId="5d3de597250d89bb" providerId="LiveId" clId="{A56C93AD-A874-48CB-8223-ED5D36DE6BF0}" dt="2024-01-12T06:30:53.324" v="12217" actId="1035"/>
          <ac:spMkLst>
            <pc:docMk/>
            <pc:sldMk cId="40819173" sldId="2134805057"/>
            <ac:spMk id="87" creationId="{93C50742-B365-3BBA-98B6-20B013255A77}"/>
          </ac:spMkLst>
        </pc:spChg>
        <pc:spChg chg="add mod">
          <ac:chgData name="Emmanuel Tarika" userId="5d3de597250d89bb" providerId="LiveId" clId="{A56C93AD-A874-48CB-8223-ED5D36DE6BF0}" dt="2024-01-12T06:31:03.848" v="12232" actId="1037"/>
          <ac:spMkLst>
            <pc:docMk/>
            <pc:sldMk cId="40819173" sldId="2134805057"/>
            <ac:spMk id="91" creationId="{54AAC3F1-8BFF-4EBE-DB82-B4176A7117A1}"/>
          </ac:spMkLst>
        </pc:spChg>
        <pc:spChg chg="add mod">
          <ac:chgData name="Emmanuel Tarika" userId="5d3de597250d89bb" providerId="LiveId" clId="{A56C93AD-A874-48CB-8223-ED5D36DE6BF0}" dt="2024-01-12T06:31:03.848" v="12232" actId="1037"/>
          <ac:spMkLst>
            <pc:docMk/>
            <pc:sldMk cId="40819173" sldId="2134805057"/>
            <ac:spMk id="94" creationId="{09A46576-ED4D-CCE8-383C-7984B90196BD}"/>
          </ac:spMkLst>
        </pc:spChg>
        <pc:spChg chg="add mod">
          <ac:chgData name="Emmanuel Tarika" userId="5d3de597250d89bb" providerId="LiveId" clId="{A56C93AD-A874-48CB-8223-ED5D36DE6BF0}" dt="2024-01-12T06:31:08.217" v="12251" actId="1038"/>
          <ac:spMkLst>
            <pc:docMk/>
            <pc:sldMk cId="40819173" sldId="2134805057"/>
            <ac:spMk id="95" creationId="{9B943663-B9A4-1017-8419-D69725259A4E}"/>
          </ac:spMkLst>
        </pc:spChg>
        <pc:spChg chg="add mod">
          <ac:chgData name="Emmanuel Tarika" userId="5d3de597250d89bb" providerId="LiveId" clId="{A56C93AD-A874-48CB-8223-ED5D36DE6BF0}" dt="2024-01-12T06:31:54.911" v="12263" actId="207"/>
          <ac:spMkLst>
            <pc:docMk/>
            <pc:sldMk cId="40819173" sldId="2134805057"/>
            <ac:spMk id="118" creationId="{D3700A47-10A5-7E30-401F-187E32D80CE6}"/>
          </ac:spMkLst>
        </pc:spChg>
        <pc:spChg chg="add mod">
          <ac:chgData name="Emmanuel Tarika" userId="5d3de597250d89bb" providerId="LiveId" clId="{A56C93AD-A874-48CB-8223-ED5D36DE6BF0}" dt="2024-01-12T06:31:57.873" v="12264" actId="571"/>
          <ac:spMkLst>
            <pc:docMk/>
            <pc:sldMk cId="40819173" sldId="2134805057"/>
            <ac:spMk id="119" creationId="{C9F94784-DFA6-0654-D258-630C9429DFD1}"/>
          </ac:spMkLst>
        </pc:spChg>
        <pc:spChg chg="add mod">
          <ac:chgData name="Emmanuel Tarika" userId="5d3de597250d89bb" providerId="LiveId" clId="{A56C93AD-A874-48CB-8223-ED5D36DE6BF0}" dt="2024-01-12T06:32:10.455" v="12265" actId="571"/>
          <ac:spMkLst>
            <pc:docMk/>
            <pc:sldMk cId="40819173" sldId="2134805057"/>
            <ac:spMk id="120" creationId="{84A25CC8-AC77-111E-B14D-0FB51C3117F7}"/>
          </ac:spMkLst>
        </pc:spChg>
        <pc:spChg chg="add mod">
          <ac:chgData name="Emmanuel Tarika" userId="5d3de597250d89bb" providerId="LiveId" clId="{A56C93AD-A874-48CB-8223-ED5D36DE6BF0}" dt="2024-01-12T06:35:26.624" v="12307" actId="1076"/>
          <ac:spMkLst>
            <pc:docMk/>
            <pc:sldMk cId="40819173" sldId="2134805057"/>
            <ac:spMk id="121" creationId="{3301F51E-820B-88D1-A60D-4B2699B3C200}"/>
          </ac:spMkLst>
        </pc:spChg>
        <pc:spChg chg="add mod">
          <ac:chgData name="Emmanuel Tarika" userId="5d3de597250d89bb" providerId="LiveId" clId="{A56C93AD-A874-48CB-8223-ED5D36DE6BF0}" dt="2024-01-12T06:34:07.062" v="12303" actId="207"/>
          <ac:spMkLst>
            <pc:docMk/>
            <pc:sldMk cId="40819173" sldId="2134805057"/>
            <ac:spMk id="122" creationId="{FF159217-51DD-E43E-8C2B-1F556B22BF31}"/>
          </ac:spMkLst>
        </pc:spChg>
        <pc:spChg chg="add mod">
          <ac:chgData name="Emmanuel Tarika" userId="5d3de597250d89bb" providerId="LiveId" clId="{A56C93AD-A874-48CB-8223-ED5D36DE6BF0}" dt="2024-01-12T06:34:07.062" v="12303" actId="207"/>
          <ac:spMkLst>
            <pc:docMk/>
            <pc:sldMk cId="40819173" sldId="2134805057"/>
            <ac:spMk id="123" creationId="{7CD65E42-9065-1AF8-6F3F-18C4FB3770F4}"/>
          </ac:spMkLst>
        </pc:spChg>
        <pc:spChg chg="add mod">
          <ac:chgData name="Emmanuel Tarika" userId="5d3de597250d89bb" providerId="LiveId" clId="{A56C93AD-A874-48CB-8223-ED5D36DE6BF0}" dt="2024-01-12T06:34:07.062" v="12303" actId="207"/>
          <ac:spMkLst>
            <pc:docMk/>
            <pc:sldMk cId="40819173" sldId="2134805057"/>
            <ac:spMk id="124" creationId="{BF3BF52C-2C00-BA65-137A-2F8A9BBB5996}"/>
          </ac:spMkLst>
        </pc:spChg>
        <pc:spChg chg="add mod">
          <ac:chgData name="Emmanuel Tarika" userId="5d3de597250d89bb" providerId="LiveId" clId="{A56C93AD-A874-48CB-8223-ED5D36DE6BF0}" dt="2024-01-12T06:34:07.062" v="12303" actId="207"/>
          <ac:spMkLst>
            <pc:docMk/>
            <pc:sldMk cId="40819173" sldId="2134805057"/>
            <ac:spMk id="125" creationId="{908DEB0E-EBF7-279F-C841-7559B8FD8726}"/>
          </ac:spMkLst>
        </pc:spChg>
        <pc:spChg chg="add mod">
          <ac:chgData name="Emmanuel Tarika" userId="5d3de597250d89bb" providerId="LiveId" clId="{A56C93AD-A874-48CB-8223-ED5D36DE6BF0}" dt="2024-01-12T06:35:05.970" v="12306" actId="571"/>
          <ac:spMkLst>
            <pc:docMk/>
            <pc:sldMk cId="40819173" sldId="2134805057"/>
            <ac:spMk id="126" creationId="{289D8BC2-7795-0107-7356-AE943A4B641E}"/>
          </ac:spMkLst>
        </pc:spChg>
        <pc:spChg chg="add mod">
          <ac:chgData name="Emmanuel Tarika" userId="5d3de597250d89bb" providerId="LiveId" clId="{A56C93AD-A874-48CB-8223-ED5D36DE6BF0}" dt="2024-01-12T06:35:28.659" v="12308" actId="571"/>
          <ac:spMkLst>
            <pc:docMk/>
            <pc:sldMk cId="40819173" sldId="2134805057"/>
            <ac:spMk id="127" creationId="{54920D52-9DD1-DC55-E8C8-4F66DA85ECB4}"/>
          </ac:spMkLst>
        </pc:spChg>
        <pc:spChg chg="add mod">
          <ac:chgData name="Emmanuel Tarika" userId="5d3de597250d89bb" providerId="LiveId" clId="{A56C93AD-A874-48CB-8223-ED5D36DE6BF0}" dt="2024-01-12T06:35:30.689" v="12309" actId="571"/>
          <ac:spMkLst>
            <pc:docMk/>
            <pc:sldMk cId="40819173" sldId="2134805057"/>
            <ac:spMk id="128" creationId="{775F0917-4B79-0F8B-B596-774908DB3F15}"/>
          </ac:spMkLst>
        </pc:spChg>
        <pc:spChg chg="add del mod">
          <ac:chgData name="Emmanuel Tarika" userId="5d3de597250d89bb" providerId="LiveId" clId="{A56C93AD-A874-48CB-8223-ED5D36DE6BF0}" dt="2024-01-12T06:36:32.908" v="12312" actId="21"/>
          <ac:spMkLst>
            <pc:docMk/>
            <pc:sldMk cId="40819173" sldId="2134805057"/>
            <ac:spMk id="130" creationId="{2B88DFEA-2016-62A7-2755-107CEFD04D79}"/>
          </ac:spMkLst>
        </pc:spChg>
        <pc:spChg chg="add del mod">
          <ac:chgData name="Emmanuel Tarika" userId="5d3de597250d89bb" providerId="LiveId" clId="{A56C93AD-A874-48CB-8223-ED5D36DE6BF0}" dt="2024-01-12T07:55:13.492" v="15643" actId="478"/>
          <ac:spMkLst>
            <pc:docMk/>
            <pc:sldMk cId="40819173" sldId="2134805057"/>
            <ac:spMk id="133" creationId="{C30131B0-41D5-51AA-A362-E2A6417F32A6}"/>
          </ac:spMkLst>
        </pc:spChg>
        <pc:spChg chg="add mod">
          <ac:chgData name="Emmanuel Tarika" userId="5d3de597250d89bb" providerId="LiveId" clId="{A56C93AD-A874-48CB-8223-ED5D36DE6BF0}" dt="2024-01-12T07:57:57.009" v="15983" actId="20577"/>
          <ac:spMkLst>
            <pc:docMk/>
            <pc:sldMk cId="40819173" sldId="2134805057"/>
            <ac:spMk id="135" creationId="{97F00171-1F97-AA51-A6E2-5FD4A35BAA28}"/>
          </ac:spMkLst>
        </pc:spChg>
        <pc:graphicFrameChg chg="add del modGraphic">
          <ac:chgData name="Emmanuel Tarika" userId="5d3de597250d89bb" providerId="LiveId" clId="{A56C93AD-A874-48CB-8223-ED5D36DE6BF0}" dt="2024-01-12T06:37:19.094" v="12326" actId="21"/>
          <ac:graphicFrameMkLst>
            <pc:docMk/>
            <pc:sldMk cId="40819173" sldId="2134805057"/>
            <ac:graphicFrameMk id="132" creationId="{F762B139-3D26-324B-B741-1E03A1BE6863}"/>
          </ac:graphicFrameMkLst>
        </pc:graphicFrameChg>
        <pc:graphicFrameChg chg="add mod">
          <ac:chgData name="Emmanuel Tarika" userId="5d3de597250d89bb" providerId="LiveId" clId="{A56C93AD-A874-48CB-8223-ED5D36DE6BF0}" dt="2024-01-12T07:55:29.521" v="15646" actId="1076"/>
          <ac:graphicFrameMkLst>
            <pc:docMk/>
            <pc:sldMk cId="40819173" sldId="2134805057"/>
            <ac:graphicFrameMk id="134" creationId="{0C6AA10E-9C07-CCF6-7C6E-E993DCA68EE8}"/>
          </ac:graphicFrameMkLst>
        </pc:graphicFrameChg>
        <pc:cxnChg chg="add mod">
          <ac:chgData name="Emmanuel Tarika" userId="5d3de597250d89bb" providerId="LiveId" clId="{A56C93AD-A874-48CB-8223-ED5D36DE6BF0}" dt="2024-01-12T06:34:54.892" v="12305" actId="12788"/>
          <ac:cxnSpMkLst>
            <pc:docMk/>
            <pc:sldMk cId="40819173" sldId="2134805057"/>
            <ac:cxnSpMk id="16" creationId="{79EA1E6F-0B95-2BEB-D963-14D80FC5D749}"/>
          </ac:cxnSpMkLst>
        </pc:cxnChg>
        <pc:cxnChg chg="add mod">
          <ac:chgData name="Emmanuel Tarika" userId="5d3de597250d89bb" providerId="LiveId" clId="{A56C93AD-A874-48CB-8223-ED5D36DE6BF0}" dt="2024-01-12T06:34:54.892" v="12305" actId="12788"/>
          <ac:cxnSpMkLst>
            <pc:docMk/>
            <pc:sldMk cId="40819173" sldId="2134805057"/>
            <ac:cxnSpMk id="17" creationId="{65CAFD62-A09D-29CA-9047-FBC026D7BED6}"/>
          </ac:cxnSpMkLst>
        </pc:cxnChg>
        <pc:cxnChg chg="add mod">
          <ac:chgData name="Emmanuel Tarika" userId="5d3de597250d89bb" providerId="LiveId" clId="{A56C93AD-A874-48CB-8223-ED5D36DE6BF0}" dt="2024-01-12T06:34:54.892" v="12305" actId="12788"/>
          <ac:cxnSpMkLst>
            <pc:docMk/>
            <pc:sldMk cId="40819173" sldId="2134805057"/>
            <ac:cxnSpMk id="21" creationId="{A06E55B8-958B-8FFD-5273-97AC43DF8A3B}"/>
          </ac:cxnSpMkLst>
        </pc:cxnChg>
        <pc:cxnChg chg="add del mod">
          <ac:chgData name="Emmanuel Tarika" userId="5d3de597250d89bb" providerId="LiveId" clId="{A56C93AD-A874-48CB-8223-ED5D36DE6BF0}" dt="2024-01-12T06:16:15.709" v="11881" actId="478"/>
          <ac:cxnSpMkLst>
            <pc:docMk/>
            <pc:sldMk cId="40819173" sldId="2134805057"/>
            <ac:cxnSpMk id="24" creationId="{1CCC55EE-952E-779A-FB2F-BB9EC667632E}"/>
          </ac:cxnSpMkLst>
        </pc:cxnChg>
        <pc:cxnChg chg="add mod">
          <ac:chgData name="Emmanuel Tarika" userId="5d3de597250d89bb" providerId="LiveId" clId="{A56C93AD-A874-48CB-8223-ED5D36DE6BF0}" dt="2024-01-12T06:34:54.892" v="12305" actId="12788"/>
          <ac:cxnSpMkLst>
            <pc:docMk/>
            <pc:sldMk cId="40819173" sldId="2134805057"/>
            <ac:cxnSpMk id="30" creationId="{21612F70-601A-0E78-081B-18E0E789372E}"/>
          </ac:cxnSpMkLst>
        </pc:cxnChg>
        <pc:cxnChg chg="add del mod">
          <ac:chgData name="Emmanuel Tarika" userId="5d3de597250d89bb" providerId="LiveId" clId="{A56C93AD-A874-48CB-8223-ED5D36DE6BF0}" dt="2024-01-12T06:17:31.608" v="11891" actId="478"/>
          <ac:cxnSpMkLst>
            <pc:docMk/>
            <pc:sldMk cId="40819173" sldId="2134805057"/>
            <ac:cxnSpMk id="46" creationId="{AA81E341-D0FE-527E-4BD1-B117D8ABAA3F}"/>
          </ac:cxnSpMkLst>
        </pc:cxnChg>
        <pc:cxnChg chg="add del mod">
          <ac:chgData name="Emmanuel Tarika" userId="5d3de597250d89bb" providerId="LiveId" clId="{A56C93AD-A874-48CB-8223-ED5D36DE6BF0}" dt="2024-01-12T06:17:31.608" v="11891" actId="478"/>
          <ac:cxnSpMkLst>
            <pc:docMk/>
            <pc:sldMk cId="40819173" sldId="2134805057"/>
            <ac:cxnSpMk id="47" creationId="{537C8B61-A1E2-D8BE-5296-87D540B7DADA}"/>
          </ac:cxnSpMkLst>
        </pc:cxnChg>
        <pc:cxnChg chg="add mod">
          <ac:chgData name="Emmanuel Tarika" userId="5d3de597250d89bb" providerId="LiveId" clId="{A56C93AD-A874-48CB-8223-ED5D36DE6BF0}" dt="2024-01-12T06:34:54.892" v="12305" actId="12788"/>
          <ac:cxnSpMkLst>
            <pc:docMk/>
            <pc:sldMk cId="40819173" sldId="2134805057"/>
            <ac:cxnSpMk id="51" creationId="{99E59CA9-3E06-9DD0-C143-633D08AD61FD}"/>
          </ac:cxnSpMkLst>
        </pc:cxnChg>
        <pc:cxnChg chg="add mod">
          <ac:chgData name="Emmanuel Tarika" userId="5d3de597250d89bb" providerId="LiveId" clId="{A56C93AD-A874-48CB-8223-ED5D36DE6BF0}" dt="2024-01-12T06:34:54.892" v="12305" actId="12788"/>
          <ac:cxnSpMkLst>
            <pc:docMk/>
            <pc:sldMk cId="40819173" sldId="2134805057"/>
            <ac:cxnSpMk id="57" creationId="{100C75D5-E64D-D85A-6F75-F69A3F55E1E8}"/>
          </ac:cxnSpMkLst>
        </pc:cxnChg>
        <pc:cxnChg chg="add mod">
          <ac:chgData name="Emmanuel Tarika" userId="5d3de597250d89bb" providerId="LiveId" clId="{A56C93AD-A874-48CB-8223-ED5D36DE6BF0}" dt="2024-01-12T06:34:23.837" v="12304" actId="554"/>
          <ac:cxnSpMkLst>
            <pc:docMk/>
            <pc:sldMk cId="40819173" sldId="2134805057"/>
            <ac:cxnSpMk id="66" creationId="{1FDBFA7A-F19A-2FDC-A8BB-5E2D00C0F389}"/>
          </ac:cxnSpMkLst>
        </pc:cxnChg>
        <pc:cxnChg chg="add mod">
          <ac:chgData name="Emmanuel Tarika" userId="5d3de597250d89bb" providerId="LiveId" clId="{A56C93AD-A874-48CB-8223-ED5D36DE6BF0}" dt="2024-01-12T06:34:54.892" v="12305" actId="12788"/>
          <ac:cxnSpMkLst>
            <pc:docMk/>
            <pc:sldMk cId="40819173" sldId="2134805057"/>
            <ac:cxnSpMk id="68" creationId="{308B29DA-B0B9-4867-0876-A36367590440}"/>
          </ac:cxnSpMkLst>
        </pc:cxnChg>
        <pc:cxnChg chg="add mod">
          <ac:chgData name="Emmanuel Tarika" userId="5d3de597250d89bb" providerId="LiveId" clId="{A56C93AD-A874-48CB-8223-ED5D36DE6BF0}" dt="2024-01-12T06:34:54.892" v="12305" actId="12788"/>
          <ac:cxnSpMkLst>
            <pc:docMk/>
            <pc:sldMk cId="40819173" sldId="2134805057"/>
            <ac:cxnSpMk id="69" creationId="{59FDB872-CFA9-DE68-F0AA-81B01427D89B}"/>
          </ac:cxnSpMkLst>
        </pc:cxnChg>
        <pc:cxnChg chg="add del">
          <ac:chgData name="Emmanuel Tarika" userId="5d3de597250d89bb" providerId="LiveId" clId="{A56C93AD-A874-48CB-8223-ED5D36DE6BF0}" dt="2024-01-12T06:19:42.257" v="11924" actId="11529"/>
          <ac:cxnSpMkLst>
            <pc:docMk/>
            <pc:sldMk cId="40819173" sldId="2134805057"/>
            <ac:cxnSpMk id="73" creationId="{8D0C1580-A67B-587E-A9F8-28F2BDEDACF4}"/>
          </ac:cxnSpMkLst>
        </pc:cxnChg>
        <pc:cxnChg chg="add mod">
          <ac:chgData name="Emmanuel Tarika" userId="5d3de597250d89bb" providerId="LiveId" clId="{A56C93AD-A874-48CB-8223-ED5D36DE6BF0}" dt="2024-01-12T06:30:44.300" v="12201" actId="14100"/>
          <ac:cxnSpMkLst>
            <pc:docMk/>
            <pc:sldMk cId="40819173" sldId="2134805057"/>
            <ac:cxnSpMk id="80" creationId="{25D68883-D109-F63E-9564-F0675FA443AA}"/>
          </ac:cxnSpMkLst>
        </pc:cxnChg>
        <pc:cxnChg chg="add mod">
          <ac:chgData name="Emmanuel Tarika" userId="5d3de597250d89bb" providerId="LiveId" clId="{A56C93AD-A874-48CB-8223-ED5D36DE6BF0}" dt="2024-01-12T06:34:54.892" v="12305" actId="12788"/>
          <ac:cxnSpMkLst>
            <pc:docMk/>
            <pc:sldMk cId="40819173" sldId="2134805057"/>
            <ac:cxnSpMk id="84" creationId="{847F2E61-751F-2555-9439-BDA98AE468A2}"/>
          </ac:cxnSpMkLst>
        </pc:cxnChg>
        <pc:cxnChg chg="add del mod">
          <ac:chgData name="Emmanuel Tarika" userId="5d3de597250d89bb" providerId="LiveId" clId="{A56C93AD-A874-48CB-8223-ED5D36DE6BF0}" dt="2024-01-12T06:36:32.908" v="12312" actId="21"/>
          <ac:cxnSpMkLst>
            <pc:docMk/>
            <pc:sldMk cId="40819173" sldId="2134805057"/>
            <ac:cxnSpMk id="129" creationId="{0109BEF7-0615-F49E-EB1D-7C779F28FBF0}"/>
          </ac:cxnSpMkLst>
        </pc:cxnChg>
      </pc:sldChg>
      <pc:sldChg chg="add del">
        <pc:chgData name="Emmanuel Tarika" userId="5d3de597250d89bb" providerId="LiveId" clId="{A56C93AD-A874-48CB-8223-ED5D36DE6BF0}" dt="2024-01-12T06:37:08.504" v="12324"/>
        <pc:sldMkLst>
          <pc:docMk/>
          <pc:sldMk cId="3385364141" sldId="2134805057"/>
        </pc:sldMkLst>
      </pc:sldChg>
      <pc:sldChg chg="addSp delSp modSp new mod">
        <pc:chgData name="Emmanuel Tarika" userId="5d3de597250d89bb" providerId="LiveId" clId="{A56C93AD-A874-48CB-8223-ED5D36DE6BF0}" dt="2024-01-12T07:19:01.462" v="14300" actId="20577"/>
        <pc:sldMkLst>
          <pc:docMk/>
          <pc:sldMk cId="2976021299" sldId="2134805058"/>
        </pc:sldMkLst>
        <pc:spChg chg="del">
          <ac:chgData name="Emmanuel Tarika" userId="5d3de597250d89bb" providerId="LiveId" clId="{A56C93AD-A874-48CB-8223-ED5D36DE6BF0}" dt="2024-01-12T06:39:15.114" v="12375" actId="478"/>
          <ac:spMkLst>
            <pc:docMk/>
            <pc:sldMk cId="2976021299" sldId="2134805058"/>
            <ac:spMk id="2" creationId="{E90ACE7B-BF64-2453-4CB2-736968BD1D04}"/>
          </ac:spMkLst>
        </pc:spChg>
        <pc:spChg chg="mod">
          <ac:chgData name="Emmanuel Tarika" userId="5d3de597250d89bb" providerId="LiveId" clId="{A56C93AD-A874-48CB-8223-ED5D36DE6BF0}" dt="2024-01-12T06:43:35.376" v="12492" actId="790"/>
          <ac:spMkLst>
            <pc:docMk/>
            <pc:sldMk cId="2976021299" sldId="2134805058"/>
            <ac:spMk id="3" creationId="{2286E287-85AC-1390-D9B9-29E1B72F668E}"/>
          </ac:spMkLst>
        </pc:spChg>
        <pc:spChg chg="mod">
          <ac:chgData name="Emmanuel Tarika" userId="5d3de597250d89bb" providerId="LiveId" clId="{A56C93AD-A874-48CB-8223-ED5D36DE6BF0}" dt="2024-01-12T06:43:35.376" v="12492" actId="790"/>
          <ac:spMkLst>
            <pc:docMk/>
            <pc:sldMk cId="2976021299" sldId="2134805058"/>
            <ac:spMk id="4" creationId="{21AC7B8F-FF3B-BF37-0755-7BD123E354BE}"/>
          </ac:spMkLst>
        </pc:spChg>
        <pc:spChg chg="del">
          <ac:chgData name="Emmanuel Tarika" userId="5d3de597250d89bb" providerId="LiveId" clId="{A56C93AD-A874-48CB-8223-ED5D36DE6BF0}" dt="2024-01-12T06:39:15.114" v="12375" actId="478"/>
          <ac:spMkLst>
            <pc:docMk/>
            <pc:sldMk cId="2976021299" sldId="2134805058"/>
            <ac:spMk id="5" creationId="{38AEB4C4-BE79-B333-E6CD-B8BADA0BB7C9}"/>
          </ac:spMkLst>
        </pc:spChg>
        <pc:spChg chg="add mod">
          <ac:chgData name="Emmanuel Tarika" userId="5d3de597250d89bb" providerId="LiveId" clId="{A56C93AD-A874-48CB-8223-ED5D36DE6BF0}" dt="2024-01-12T06:43:35.376" v="12492" actId="790"/>
          <ac:spMkLst>
            <pc:docMk/>
            <pc:sldMk cId="2976021299" sldId="2134805058"/>
            <ac:spMk id="6" creationId="{20BC9EC4-A0C0-874F-1FEF-31E9A80B0D0D}"/>
          </ac:spMkLst>
        </pc:spChg>
        <pc:spChg chg="add mod">
          <ac:chgData name="Emmanuel Tarika" userId="5d3de597250d89bb" providerId="LiveId" clId="{A56C93AD-A874-48CB-8223-ED5D36DE6BF0}" dt="2024-01-12T06:43:35.376" v="12492" actId="790"/>
          <ac:spMkLst>
            <pc:docMk/>
            <pc:sldMk cId="2976021299" sldId="2134805058"/>
            <ac:spMk id="7" creationId="{594E9E9B-2CA9-78AF-1225-E451CF617C9F}"/>
          </ac:spMkLst>
        </pc:spChg>
        <pc:spChg chg="add mod">
          <ac:chgData name="Emmanuel Tarika" userId="5d3de597250d89bb" providerId="LiveId" clId="{A56C93AD-A874-48CB-8223-ED5D36DE6BF0}" dt="2024-01-12T06:43:35.376" v="12492" actId="790"/>
          <ac:spMkLst>
            <pc:docMk/>
            <pc:sldMk cId="2976021299" sldId="2134805058"/>
            <ac:spMk id="8" creationId="{3A3E6DED-6533-CA81-A5CE-166D22B4301D}"/>
          </ac:spMkLst>
        </pc:spChg>
        <pc:spChg chg="add mod">
          <ac:chgData name="Emmanuel Tarika" userId="5d3de597250d89bb" providerId="LiveId" clId="{A56C93AD-A874-48CB-8223-ED5D36DE6BF0}" dt="2024-01-12T06:43:35.376" v="12492" actId="790"/>
          <ac:spMkLst>
            <pc:docMk/>
            <pc:sldMk cId="2976021299" sldId="2134805058"/>
            <ac:spMk id="9" creationId="{FFB642FC-4AB8-918E-1566-57679CF6E0A3}"/>
          </ac:spMkLst>
        </pc:spChg>
        <pc:spChg chg="add mod">
          <ac:chgData name="Emmanuel Tarika" userId="5d3de597250d89bb" providerId="LiveId" clId="{A56C93AD-A874-48CB-8223-ED5D36DE6BF0}" dt="2024-01-12T06:43:35.376" v="12492" actId="790"/>
          <ac:spMkLst>
            <pc:docMk/>
            <pc:sldMk cId="2976021299" sldId="2134805058"/>
            <ac:spMk id="10" creationId="{43D95C1D-7651-ACFA-F784-EC05A650B925}"/>
          </ac:spMkLst>
        </pc:spChg>
        <pc:spChg chg="add mod">
          <ac:chgData name="Emmanuel Tarika" userId="5d3de597250d89bb" providerId="LiveId" clId="{A56C93AD-A874-48CB-8223-ED5D36DE6BF0}" dt="2024-01-12T06:43:35.376" v="12492" actId="790"/>
          <ac:spMkLst>
            <pc:docMk/>
            <pc:sldMk cId="2976021299" sldId="2134805058"/>
            <ac:spMk id="11" creationId="{5EC1C31A-6F97-055B-DD0F-24DFB1E06888}"/>
          </ac:spMkLst>
        </pc:spChg>
        <pc:spChg chg="add mod">
          <ac:chgData name="Emmanuel Tarika" userId="5d3de597250d89bb" providerId="LiveId" clId="{A56C93AD-A874-48CB-8223-ED5D36DE6BF0}" dt="2024-01-12T07:14:10.163" v="14203" actId="1076"/>
          <ac:spMkLst>
            <pc:docMk/>
            <pc:sldMk cId="2976021299" sldId="2134805058"/>
            <ac:spMk id="12" creationId="{687F508E-798C-38EE-CAD5-9082F9C1974A}"/>
          </ac:spMkLst>
        </pc:spChg>
        <pc:spChg chg="add mod">
          <ac:chgData name="Emmanuel Tarika" userId="5d3de597250d89bb" providerId="LiveId" clId="{A56C93AD-A874-48CB-8223-ED5D36DE6BF0}" dt="2024-01-12T07:19:01.462" v="14300" actId="20577"/>
          <ac:spMkLst>
            <pc:docMk/>
            <pc:sldMk cId="2976021299" sldId="2134805058"/>
            <ac:spMk id="13" creationId="{1D145A5A-F075-3E44-F5E8-101592DC227E}"/>
          </ac:spMkLst>
        </pc:spChg>
        <pc:spChg chg="add mod">
          <ac:chgData name="Emmanuel Tarika" userId="5d3de597250d89bb" providerId="LiveId" clId="{A56C93AD-A874-48CB-8223-ED5D36DE6BF0}" dt="2024-01-12T07:13:42.515" v="14194" actId="14100"/>
          <ac:spMkLst>
            <pc:docMk/>
            <pc:sldMk cId="2976021299" sldId="2134805058"/>
            <ac:spMk id="14" creationId="{B02CF723-551D-A237-4A7D-4DBB9CDAF502}"/>
          </ac:spMkLst>
        </pc:spChg>
        <pc:spChg chg="add mod">
          <ac:chgData name="Emmanuel Tarika" userId="5d3de597250d89bb" providerId="LiveId" clId="{A56C93AD-A874-48CB-8223-ED5D36DE6BF0}" dt="2024-01-12T07:14:10.163" v="14203" actId="1076"/>
          <ac:spMkLst>
            <pc:docMk/>
            <pc:sldMk cId="2976021299" sldId="2134805058"/>
            <ac:spMk id="15" creationId="{98FB8BA7-C8EB-3690-B303-1C1CDE1A74DD}"/>
          </ac:spMkLst>
        </pc:spChg>
        <pc:spChg chg="add mod">
          <ac:chgData name="Emmanuel Tarika" userId="5d3de597250d89bb" providerId="LiveId" clId="{A56C93AD-A874-48CB-8223-ED5D36DE6BF0}" dt="2024-01-12T07:17:25.342" v="14240" actId="1076"/>
          <ac:spMkLst>
            <pc:docMk/>
            <pc:sldMk cId="2976021299" sldId="2134805058"/>
            <ac:spMk id="17" creationId="{EB345F9C-657F-543E-F35E-9CCC6AC7F8F7}"/>
          </ac:spMkLst>
        </pc:spChg>
        <pc:graphicFrameChg chg="add mod">
          <ac:chgData name="Emmanuel Tarika" userId="5d3de597250d89bb" providerId="LiveId" clId="{A56C93AD-A874-48CB-8223-ED5D36DE6BF0}" dt="2024-01-12T07:16:44.608" v="14230" actId="1076"/>
          <ac:graphicFrameMkLst>
            <pc:docMk/>
            <pc:sldMk cId="2976021299" sldId="2134805058"/>
            <ac:graphicFrameMk id="18" creationId="{85E3164E-792C-6C48-DFA0-47A1FF626206}"/>
          </ac:graphicFrameMkLst>
        </pc:graphicFrameChg>
        <pc:graphicFrameChg chg="add mod">
          <ac:chgData name="Emmanuel Tarika" userId="5d3de597250d89bb" providerId="LiveId" clId="{A56C93AD-A874-48CB-8223-ED5D36DE6BF0}" dt="2024-01-12T07:17:04.673" v="14235" actId="1076"/>
          <ac:graphicFrameMkLst>
            <pc:docMk/>
            <pc:sldMk cId="2976021299" sldId="2134805058"/>
            <ac:graphicFrameMk id="22" creationId="{3A217478-C590-5FCB-F5C6-98251845CB46}"/>
          </ac:graphicFrameMkLst>
        </pc:graphicFrameChg>
        <pc:graphicFrameChg chg="add mod">
          <ac:chgData name="Emmanuel Tarika" userId="5d3de597250d89bb" providerId="LiveId" clId="{A56C93AD-A874-48CB-8223-ED5D36DE6BF0}" dt="2024-01-12T07:17:12.171" v="14237" actId="1076"/>
          <ac:graphicFrameMkLst>
            <pc:docMk/>
            <pc:sldMk cId="2976021299" sldId="2134805058"/>
            <ac:graphicFrameMk id="24" creationId="{69A648D8-2ABA-7D6B-96FF-E3B599832B01}"/>
          </ac:graphicFrameMkLst>
        </pc:graphicFrameChg>
        <pc:cxnChg chg="add mod">
          <ac:chgData name="Emmanuel Tarika" userId="5d3de597250d89bb" providerId="LiveId" clId="{A56C93AD-A874-48CB-8223-ED5D36DE6BF0}" dt="2024-01-12T07:16:50.654" v="14231" actId="14100"/>
          <ac:cxnSpMkLst>
            <pc:docMk/>
            <pc:sldMk cId="2976021299" sldId="2134805058"/>
            <ac:cxnSpMk id="16" creationId="{550C08A8-7563-DAF0-560A-E23E3D9F43FB}"/>
          </ac:cxnSpMkLst>
        </pc:cxnChg>
        <pc:cxnChg chg="add mod">
          <ac:chgData name="Emmanuel Tarika" userId="5d3de597250d89bb" providerId="LiveId" clId="{A56C93AD-A874-48CB-8223-ED5D36DE6BF0}" dt="2024-01-12T07:17:09.340" v="14236" actId="14100"/>
          <ac:cxnSpMkLst>
            <pc:docMk/>
            <pc:sldMk cId="2976021299" sldId="2134805058"/>
            <ac:cxnSpMk id="20" creationId="{579C45EC-2A5A-DA6D-A453-3F2C44A2B12D}"/>
          </ac:cxnSpMkLst>
        </pc:cxnChg>
        <pc:cxnChg chg="add mod">
          <ac:chgData name="Emmanuel Tarika" userId="5d3de597250d89bb" providerId="LiveId" clId="{A56C93AD-A874-48CB-8223-ED5D36DE6BF0}" dt="2024-01-12T07:17:18.528" v="14239" actId="14100"/>
          <ac:cxnSpMkLst>
            <pc:docMk/>
            <pc:sldMk cId="2976021299" sldId="2134805058"/>
            <ac:cxnSpMk id="25" creationId="{02C01F70-7727-3065-D628-5DFAABA3DA7A}"/>
          </ac:cxnSpMkLst>
        </pc:cxnChg>
      </pc:sldChg>
      <pc:sldChg chg="addSp delSp modSp new mod ord">
        <pc:chgData name="Emmanuel Tarika" userId="5d3de597250d89bb" providerId="LiveId" clId="{A56C93AD-A874-48CB-8223-ED5D36DE6BF0}" dt="2024-01-12T07:14:19.832" v="14206"/>
        <pc:sldMkLst>
          <pc:docMk/>
          <pc:sldMk cId="3407051161" sldId="2134805059"/>
        </pc:sldMkLst>
        <pc:spChg chg="del mod">
          <ac:chgData name="Emmanuel Tarika" userId="5d3de597250d89bb" providerId="LiveId" clId="{A56C93AD-A874-48CB-8223-ED5D36DE6BF0}" dt="2024-01-12T06:57:37.880" v="13654" actId="478"/>
          <ac:spMkLst>
            <pc:docMk/>
            <pc:sldMk cId="3407051161" sldId="2134805059"/>
            <ac:spMk id="2" creationId="{CFE649DB-A9B6-FA0E-737C-EBAA5E87F1A3}"/>
          </ac:spMkLst>
        </pc:spChg>
        <pc:spChg chg="del mod">
          <ac:chgData name="Emmanuel Tarika" userId="5d3de597250d89bb" providerId="LiveId" clId="{A56C93AD-A874-48CB-8223-ED5D36DE6BF0}" dt="2024-01-12T06:57:37.880" v="13654" actId="478"/>
          <ac:spMkLst>
            <pc:docMk/>
            <pc:sldMk cId="3407051161" sldId="2134805059"/>
            <ac:spMk id="5" creationId="{32AD8047-C3E5-6460-E01F-64BDAC29063F}"/>
          </ac:spMkLst>
        </pc:spChg>
        <pc:spChg chg="add mod">
          <ac:chgData name="Emmanuel Tarika" userId="5d3de597250d89bb" providerId="LiveId" clId="{A56C93AD-A874-48CB-8223-ED5D36DE6BF0}" dt="2024-01-12T06:57:42.338" v="13655"/>
          <ac:spMkLst>
            <pc:docMk/>
            <pc:sldMk cId="3407051161" sldId="2134805059"/>
            <ac:spMk id="6" creationId="{BFA3A1D0-5CAC-2A25-2F31-F4703931641E}"/>
          </ac:spMkLst>
        </pc:spChg>
        <pc:spChg chg="add mod">
          <ac:chgData name="Emmanuel Tarika" userId="5d3de597250d89bb" providerId="LiveId" clId="{A56C93AD-A874-48CB-8223-ED5D36DE6BF0}" dt="2024-01-12T06:57:42.338" v="13655"/>
          <ac:spMkLst>
            <pc:docMk/>
            <pc:sldMk cId="3407051161" sldId="2134805059"/>
            <ac:spMk id="7" creationId="{CE7BBCE4-EA3D-92DF-0EB7-BB5A0C3550A7}"/>
          </ac:spMkLst>
        </pc:spChg>
        <pc:spChg chg="add mod">
          <ac:chgData name="Emmanuel Tarika" userId="5d3de597250d89bb" providerId="LiveId" clId="{A56C93AD-A874-48CB-8223-ED5D36DE6BF0}" dt="2024-01-12T06:57:42.338" v="13655"/>
          <ac:spMkLst>
            <pc:docMk/>
            <pc:sldMk cId="3407051161" sldId="2134805059"/>
            <ac:spMk id="8" creationId="{D2953A4C-6D1E-0326-2407-973D2DA0BC99}"/>
          </ac:spMkLst>
        </pc:spChg>
        <pc:spChg chg="add mod">
          <ac:chgData name="Emmanuel Tarika" userId="5d3de597250d89bb" providerId="LiveId" clId="{A56C93AD-A874-48CB-8223-ED5D36DE6BF0}" dt="2024-01-12T06:58:21.906" v="13735" actId="14100"/>
          <ac:spMkLst>
            <pc:docMk/>
            <pc:sldMk cId="3407051161" sldId="2134805059"/>
            <ac:spMk id="9" creationId="{54615779-0ABF-143A-23FC-822EE91F1EAB}"/>
          </ac:spMkLst>
        </pc:spChg>
        <pc:spChg chg="add mod">
          <ac:chgData name="Emmanuel Tarika" userId="5d3de597250d89bb" providerId="LiveId" clId="{A56C93AD-A874-48CB-8223-ED5D36DE6BF0}" dt="2024-01-12T07:02:11.764" v="13814" actId="20577"/>
          <ac:spMkLst>
            <pc:docMk/>
            <pc:sldMk cId="3407051161" sldId="2134805059"/>
            <ac:spMk id="13" creationId="{19663248-281B-6DA3-F3EC-48EBAD918BE6}"/>
          </ac:spMkLst>
        </pc:spChg>
        <pc:spChg chg="add del mod">
          <ac:chgData name="Emmanuel Tarika" userId="5d3de597250d89bb" providerId="LiveId" clId="{A56C93AD-A874-48CB-8223-ED5D36DE6BF0}" dt="2024-01-12T07:01:36.200" v="13774" actId="21"/>
          <ac:spMkLst>
            <pc:docMk/>
            <pc:sldMk cId="3407051161" sldId="2134805059"/>
            <ac:spMk id="15" creationId="{55D3A9EA-946B-6DB6-7CCE-1AD4782212B3}"/>
          </ac:spMkLst>
        </pc:spChg>
        <pc:spChg chg="add mod">
          <ac:chgData name="Emmanuel Tarika" userId="5d3de597250d89bb" providerId="LiveId" clId="{A56C93AD-A874-48CB-8223-ED5D36DE6BF0}" dt="2024-01-12T07:01:44.125" v="13790" actId="1036"/>
          <ac:spMkLst>
            <pc:docMk/>
            <pc:sldMk cId="3407051161" sldId="2134805059"/>
            <ac:spMk id="17" creationId="{A9CE798B-0C22-B76A-247A-4E4C59F78C74}"/>
          </ac:spMkLst>
        </pc:spChg>
        <pc:spChg chg="add del mod">
          <ac:chgData name="Emmanuel Tarika" userId="5d3de597250d89bb" providerId="LiveId" clId="{A56C93AD-A874-48CB-8223-ED5D36DE6BF0}" dt="2024-01-12T07:00:09.653" v="13760" actId="478"/>
          <ac:spMkLst>
            <pc:docMk/>
            <pc:sldMk cId="3407051161" sldId="2134805059"/>
            <ac:spMk id="19" creationId="{F654F72A-F50E-F143-7268-BCE7B12ADAD9}"/>
          </ac:spMkLst>
        </pc:spChg>
        <pc:graphicFrameChg chg="add del modGraphic">
          <ac:chgData name="Emmanuel Tarika" userId="5d3de597250d89bb" providerId="LiveId" clId="{A56C93AD-A874-48CB-8223-ED5D36DE6BF0}" dt="2024-01-12T07:02:41.139" v="13817" actId="21"/>
          <ac:graphicFrameMkLst>
            <pc:docMk/>
            <pc:sldMk cId="3407051161" sldId="2134805059"/>
            <ac:graphicFrameMk id="24" creationId="{69A648D8-2ABA-7D6B-96FF-E3B599832B01}"/>
          </ac:graphicFrameMkLst>
        </pc:graphicFrameChg>
        <pc:picChg chg="add mod ord modCrop">
          <ac:chgData name="Emmanuel Tarika" userId="5d3de597250d89bb" providerId="LiveId" clId="{A56C93AD-A874-48CB-8223-ED5D36DE6BF0}" dt="2024-01-12T07:01:05.812" v="13767" actId="732"/>
          <ac:picMkLst>
            <pc:docMk/>
            <pc:sldMk cId="3407051161" sldId="2134805059"/>
            <ac:picMk id="10" creationId="{58B6EE09-915E-6568-E931-790CB615CB87}"/>
          </ac:picMkLst>
        </pc:picChg>
        <pc:picChg chg="add mod">
          <ac:chgData name="Emmanuel Tarika" userId="5d3de597250d89bb" providerId="LiveId" clId="{A56C93AD-A874-48CB-8223-ED5D36DE6BF0}" dt="2024-01-12T07:00:38.346" v="13764" actId="1076"/>
          <ac:picMkLst>
            <pc:docMk/>
            <pc:sldMk cId="3407051161" sldId="2134805059"/>
            <ac:picMk id="11" creationId="{761135C1-9994-BC45-612E-87F2EBE333B3}"/>
          </ac:picMkLst>
        </pc:picChg>
        <pc:picChg chg="add mod">
          <ac:chgData name="Emmanuel Tarika" userId="5d3de597250d89bb" providerId="LiveId" clId="{A56C93AD-A874-48CB-8223-ED5D36DE6BF0}" dt="2024-01-12T07:01:40.467" v="13775" actId="1076"/>
          <ac:picMkLst>
            <pc:docMk/>
            <pc:sldMk cId="3407051161" sldId="2134805059"/>
            <ac:picMk id="12" creationId="{95193691-D6DB-730B-57E1-9EDB06C1F0DA}"/>
          </ac:picMkLst>
        </pc:picChg>
        <pc:cxnChg chg="add mod">
          <ac:chgData name="Emmanuel Tarika" userId="5d3de597250d89bb" providerId="LiveId" clId="{A56C93AD-A874-48CB-8223-ED5D36DE6BF0}" dt="2024-01-12T07:02:20.548" v="13815" actId="14100"/>
          <ac:cxnSpMkLst>
            <pc:docMk/>
            <pc:sldMk cId="3407051161" sldId="2134805059"/>
            <ac:cxnSpMk id="14" creationId="{34CB43F6-C132-B7C5-8423-0809AD5A1E40}"/>
          </ac:cxnSpMkLst>
        </pc:cxnChg>
        <pc:cxnChg chg="add del mod">
          <ac:chgData name="Emmanuel Tarika" userId="5d3de597250d89bb" providerId="LiveId" clId="{A56C93AD-A874-48CB-8223-ED5D36DE6BF0}" dt="2024-01-12T07:01:36.200" v="13774" actId="21"/>
          <ac:cxnSpMkLst>
            <pc:docMk/>
            <pc:sldMk cId="3407051161" sldId="2134805059"/>
            <ac:cxnSpMk id="16" creationId="{2634A25E-2040-F53A-63B6-A36669744400}"/>
          </ac:cxnSpMkLst>
        </pc:cxnChg>
        <pc:cxnChg chg="add mod">
          <ac:chgData name="Emmanuel Tarika" userId="5d3de597250d89bb" providerId="LiveId" clId="{A56C93AD-A874-48CB-8223-ED5D36DE6BF0}" dt="2024-01-12T07:01:40.467" v="13775" actId="1076"/>
          <ac:cxnSpMkLst>
            <pc:docMk/>
            <pc:sldMk cId="3407051161" sldId="2134805059"/>
            <ac:cxnSpMk id="18" creationId="{ADCB838C-B024-0E1E-FA76-EA318350968F}"/>
          </ac:cxnSpMkLst>
        </pc:cxnChg>
      </pc:sldChg>
      <pc:sldChg chg="addSp delSp modSp new mod">
        <pc:chgData name="Emmanuel Tarika" userId="5d3de597250d89bb" providerId="LiveId" clId="{A56C93AD-A874-48CB-8223-ED5D36DE6BF0}" dt="2024-01-12T07:36:30.625" v="15104" actId="1035"/>
        <pc:sldMkLst>
          <pc:docMk/>
          <pc:sldMk cId="3815419459" sldId="2134805060"/>
        </pc:sldMkLst>
        <pc:spChg chg="del">
          <ac:chgData name="Emmanuel Tarika" userId="5d3de597250d89bb" providerId="LiveId" clId="{A56C93AD-A874-48CB-8223-ED5D36DE6BF0}" dt="2024-01-12T07:05:53.685" v="13860" actId="478"/>
          <ac:spMkLst>
            <pc:docMk/>
            <pc:sldMk cId="3815419459" sldId="2134805060"/>
            <ac:spMk id="2" creationId="{182607C6-FD53-1B6E-9A30-B7969DB3F9CC}"/>
          </ac:spMkLst>
        </pc:spChg>
        <pc:spChg chg="del">
          <ac:chgData name="Emmanuel Tarika" userId="5d3de597250d89bb" providerId="LiveId" clId="{A56C93AD-A874-48CB-8223-ED5D36DE6BF0}" dt="2024-01-12T07:05:53.685" v="13860" actId="478"/>
          <ac:spMkLst>
            <pc:docMk/>
            <pc:sldMk cId="3815419459" sldId="2134805060"/>
            <ac:spMk id="5" creationId="{2FC46953-CE69-FAA2-35B5-C971D35A4AE4}"/>
          </ac:spMkLst>
        </pc:spChg>
        <pc:spChg chg="add mod">
          <ac:chgData name="Emmanuel Tarika" userId="5d3de597250d89bb" providerId="LiveId" clId="{A56C93AD-A874-48CB-8223-ED5D36DE6BF0}" dt="2024-01-12T07:05:57.797" v="13861"/>
          <ac:spMkLst>
            <pc:docMk/>
            <pc:sldMk cId="3815419459" sldId="2134805060"/>
            <ac:spMk id="6" creationId="{67185D9E-D478-9092-F717-4EE6C31A3826}"/>
          </ac:spMkLst>
        </pc:spChg>
        <pc:spChg chg="add mod">
          <ac:chgData name="Emmanuel Tarika" userId="5d3de597250d89bb" providerId="LiveId" clId="{A56C93AD-A874-48CB-8223-ED5D36DE6BF0}" dt="2024-01-12T07:20:45.368" v="14357" actId="20577"/>
          <ac:spMkLst>
            <pc:docMk/>
            <pc:sldMk cId="3815419459" sldId="2134805060"/>
            <ac:spMk id="7" creationId="{20BD26B0-0B69-79F3-CA9C-E9832BDBD7E7}"/>
          </ac:spMkLst>
        </pc:spChg>
        <pc:spChg chg="add mod">
          <ac:chgData name="Emmanuel Tarika" userId="5d3de597250d89bb" providerId="LiveId" clId="{A56C93AD-A874-48CB-8223-ED5D36DE6BF0}" dt="2024-01-12T07:06:01.507" v="13862" actId="20577"/>
          <ac:spMkLst>
            <pc:docMk/>
            <pc:sldMk cId="3815419459" sldId="2134805060"/>
            <ac:spMk id="8" creationId="{61E1358B-DD58-7B1F-C9AC-75A342AEC7E2}"/>
          </ac:spMkLst>
        </pc:spChg>
        <pc:spChg chg="add mod">
          <ac:chgData name="Emmanuel Tarika" userId="5d3de597250d89bb" providerId="LiveId" clId="{A56C93AD-A874-48CB-8223-ED5D36DE6BF0}" dt="2024-01-12T07:06:06.989" v="13874" actId="20577"/>
          <ac:spMkLst>
            <pc:docMk/>
            <pc:sldMk cId="3815419459" sldId="2134805060"/>
            <ac:spMk id="9" creationId="{59195228-BDE9-1550-83BC-50CCDF84BC02}"/>
          </ac:spMkLst>
        </pc:spChg>
        <pc:spChg chg="add mod">
          <ac:chgData name="Emmanuel Tarika" userId="5d3de597250d89bb" providerId="LiveId" clId="{A56C93AD-A874-48CB-8223-ED5D36DE6BF0}" dt="2024-01-12T07:20:10.105" v="14310"/>
          <ac:spMkLst>
            <pc:docMk/>
            <pc:sldMk cId="3815419459" sldId="2134805060"/>
            <ac:spMk id="10" creationId="{E4994A12-19C3-5B45-4FE0-B83521F7018A}"/>
          </ac:spMkLst>
        </pc:spChg>
        <pc:spChg chg="add mod">
          <ac:chgData name="Emmanuel Tarika" userId="5d3de597250d89bb" providerId="LiveId" clId="{A56C93AD-A874-48CB-8223-ED5D36DE6BF0}" dt="2024-01-12T07:20:10.105" v="14310"/>
          <ac:spMkLst>
            <pc:docMk/>
            <pc:sldMk cId="3815419459" sldId="2134805060"/>
            <ac:spMk id="11" creationId="{5164BAF3-3FFF-39DC-D7D0-914001914130}"/>
          </ac:spMkLst>
        </pc:spChg>
        <pc:spChg chg="add mod">
          <ac:chgData name="Emmanuel Tarika" userId="5d3de597250d89bb" providerId="LiveId" clId="{A56C93AD-A874-48CB-8223-ED5D36DE6BF0}" dt="2024-01-12T07:20:10.105" v="14310"/>
          <ac:spMkLst>
            <pc:docMk/>
            <pc:sldMk cId="3815419459" sldId="2134805060"/>
            <ac:spMk id="12" creationId="{DCD91F59-8646-4986-2710-0F378A35A421}"/>
          </ac:spMkLst>
        </pc:spChg>
        <pc:spChg chg="add mod">
          <ac:chgData name="Emmanuel Tarika" userId="5d3de597250d89bb" providerId="LiveId" clId="{A56C93AD-A874-48CB-8223-ED5D36DE6BF0}" dt="2024-01-12T07:27:46.400" v="14785" actId="113"/>
          <ac:spMkLst>
            <pc:docMk/>
            <pc:sldMk cId="3815419459" sldId="2134805060"/>
            <ac:spMk id="13" creationId="{FD040709-B8AB-B25F-66E1-6D3170985E73}"/>
          </ac:spMkLst>
        </pc:spChg>
        <pc:spChg chg="add mod">
          <ac:chgData name="Emmanuel Tarika" userId="5d3de597250d89bb" providerId="LiveId" clId="{A56C93AD-A874-48CB-8223-ED5D36DE6BF0}" dt="2024-01-12T07:32:09.574" v="15020" actId="20577"/>
          <ac:spMkLst>
            <pc:docMk/>
            <pc:sldMk cId="3815419459" sldId="2134805060"/>
            <ac:spMk id="14" creationId="{37635871-9000-272B-4615-00C021B26015}"/>
          </ac:spMkLst>
        </pc:spChg>
        <pc:spChg chg="add mod">
          <ac:chgData name="Emmanuel Tarika" userId="5d3de597250d89bb" providerId="LiveId" clId="{A56C93AD-A874-48CB-8223-ED5D36DE6BF0}" dt="2024-01-12T07:33:57.011" v="15077" actId="20577"/>
          <ac:spMkLst>
            <pc:docMk/>
            <pc:sldMk cId="3815419459" sldId="2134805060"/>
            <ac:spMk id="15" creationId="{F23930B3-5958-09BC-55E5-D98CCEC37286}"/>
          </ac:spMkLst>
        </pc:spChg>
        <pc:spChg chg="add mod">
          <ac:chgData name="Emmanuel Tarika" userId="5d3de597250d89bb" providerId="LiveId" clId="{A56C93AD-A874-48CB-8223-ED5D36DE6BF0}" dt="2024-01-12T07:36:30.625" v="15104" actId="1035"/>
          <ac:spMkLst>
            <pc:docMk/>
            <pc:sldMk cId="3815419459" sldId="2134805060"/>
            <ac:spMk id="17" creationId="{C37B7BE5-68C3-5B0E-3AFE-990D186BB788}"/>
          </ac:spMkLst>
        </pc:spChg>
        <pc:graphicFrameChg chg="add mod">
          <ac:chgData name="Emmanuel Tarika" userId="5d3de597250d89bb" providerId="LiveId" clId="{A56C93AD-A874-48CB-8223-ED5D36DE6BF0}" dt="2024-01-12T07:36:15.146" v="15097" actId="1076"/>
          <ac:graphicFrameMkLst>
            <pc:docMk/>
            <pc:sldMk cId="3815419459" sldId="2134805060"/>
            <ac:graphicFrameMk id="18" creationId="{B7F5F3AF-3143-27B7-171E-4FFF741739B8}"/>
          </ac:graphicFrameMkLst>
        </pc:graphicFrameChg>
        <pc:graphicFrameChg chg="add mod">
          <ac:chgData name="Emmanuel Tarika" userId="5d3de597250d89bb" providerId="LiveId" clId="{A56C93AD-A874-48CB-8223-ED5D36DE6BF0}" dt="2024-01-12T07:36:20.727" v="15098" actId="1076"/>
          <ac:graphicFrameMkLst>
            <pc:docMk/>
            <pc:sldMk cId="3815419459" sldId="2134805060"/>
            <ac:graphicFrameMk id="20" creationId="{B8B1F61F-D419-06C8-7241-A7D79309CCCE}"/>
          </ac:graphicFrameMkLst>
        </pc:graphicFrameChg>
        <pc:cxnChg chg="add mod">
          <ac:chgData name="Emmanuel Tarika" userId="5d3de597250d89bb" providerId="LiveId" clId="{A56C93AD-A874-48CB-8223-ED5D36DE6BF0}" dt="2024-01-12T07:33:09.520" v="15055" actId="1076"/>
          <ac:cxnSpMkLst>
            <pc:docMk/>
            <pc:sldMk cId="3815419459" sldId="2134805060"/>
            <ac:cxnSpMk id="16" creationId="{679637D6-52B6-DF0B-66D9-746FAE155D81}"/>
          </ac:cxnSpMkLst>
        </pc:cxnChg>
        <pc:cxnChg chg="add mod">
          <ac:chgData name="Emmanuel Tarika" userId="5d3de597250d89bb" providerId="LiveId" clId="{A56C93AD-A874-48CB-8223-ED5D36DE6BF0}" dt="2024-01-12T07:36:26.394" v="15100" actId="14100"/>
          <ac:cxnSpMkLst>
            <pc:docMk/>
            <pc:sldMk cId="3815419459" sldId="2134805060"/>
            <ac:cxnSpMk id="19" creationId="{6416D9F7-5B4D-57D7-A46D-C16EB3728879}"/>
          </ac:cxnSpMkLst>
        </pc:cxnChg>
      </pc:sldChg>
    </pc:docChg>
  </pc:docChgLst>
  <pc:docChgLst>
    <pc:chgData name="Emmanuel Tarika" userId="5d3de597250d89bb" providerId="LiveId" clId="{7634EBEB-7E51-4E3A-A75E-4F3B0BE51011}"/>
    <pc:docChg chg="modSld">
      <pc:chgData name="Emmanuel Tarika" userId="5d3de597250d89bb" providerId="LiveId" clId="{7634EBEB-7E51-4E3A-A75E-4F3B0BE51011}" dt="2024-03-14T10:50:49.650" v="153" actId="20577"/>
      <pc:docMkLst>
        <pc:docMk/>
      </pc:docMkLst>
      <pc:sldChg chg="modSp mod">
        <pc:chgData name="Emmanuel Tarika" userId="5d3de597250d89bb" providerId="LiveId" clId="{7634EBEB-7E51-4E3A-A75E-4F3B0BE51011}" dt="2024-03-14T10:12:22.774" v="13" actId="20577"/>
        <pc:sldMkLst>
          <pc:docMk/>
          <pc:sldMk cId="1368797403" sldId="442"/>
        </pc:sldMkLst>
        <pc:spChg chg="mod">
          <ac:chgData name="Emmanuel Tarika" userId="5d3de597250d89bb" providerId="LiveId" clId="{7634EBEB-7E51-4E3A-A75E-4F3B0BE51011}" dt="2024-03-14T10:12:22.774" v="13" actId="20577"/>
          <ac:spMkLst>
            <pc:docMk/>
            <pc:sldMk cId="1368797403" sldId="442"/>
            <ac:spMk id="6" creationId="{8D15C6A2-7768-4617-BFF0-DD4863D1FA7F}"/>
          </ac:spMkLst>
        </pc:spChg>
      </pc:sldChg>
      <pc:sldChg chg="addSp modSp mod">
        <pc:chgData name="Emmanuel Tarika" userId="5d3de597250d89bb" providerId="LiveId" clId="{7634EBEB-7E51-4E3A-A75E-4F3B0BE51011}" dt="2024-03-14T10:41:01.288" v="48" actId="20577"/>
        <pc:sldMkLst>
          <pc:docMk/>
          <pc:sldMk cId="2425491816" sldId="2134805042"/>
        </pc:sldMkLst>
        <pc:spChg chg="add mod">
          <ac:chgData name="Emmanuel Tarika" userId="5d3de597250d89bb" providerId="LiveId" clId="{7634EBEB-7E51-4E3A-A75E-4F3B0BE51011}" dt="2024-03-14T10:41:01.288" v="48" actId="20577"/>
          <ac:spMkLst>
            <pc:docMk/>
            <pc:sldMk cId="2425491816" sldId="2134805042"/>
            <ac:spMk id="2" creationId="{CD61A0D3-6DF3-FC8E-ADAE-7CAA8FDA84B7}"/>
          </ac:spMkLst>
        </pc:spChg>
      </pc:sldChg>
      <pc:sldChg chg="addSp modSp mod">
        <pc:chgData name="Emmanuel Tarika" userId="5d3de597250d89bb" providerId="LiveId" clId="{7634EBEB-7E51-4E3A-A75E-4F3B0BE51011}" dt="2024-03-14T10:45:39.079" v="66" actId="20577"/>
        <pc:sldMkLst>
          <pc:docMk/>
          <pc:sldMk cId="4103328044" sldId="2134805047"/>
        </pc:sldMkLst>
        <pc:spChg chg="add mod">
          <ac:chgData name="Emmanuel Tarika" userId="5d3de597250d89bb" providerId="LiveId" clId="{7634EBEB-7E51-4E3A-A75E-4F3B0BE51011}" dt="2024-03-14T10:45:39.079" v="66" actId="20577"/>
          <ac:spMkLst>
            <pc:docMk/>
            <pc:sldMk cId="4103328044" sldId="2134805047"/>
            <ac:spMk id="2" creationId="{04DE4CBE-F19B-87E5-009E-A6C535F32476}"/>
          </ac:spMkLst>
        </pc:spChg>
      </pc:sldChg>
      <pc:sldChg chg="addSp modSp mod">
        <pc:chgData name="Emmanuel Tarika" userId="5d3de597250d89bb" providerId="LiveId" clId="{7634EBEB-7E51-4E3A-A75E-4F3B0BE51011}" dt="2024-03-14T10:50:49.650" v="153" actId="20577"/>
        <pc:sldMkLst>
          <pc:docMk/>
          <pc:sldMk cId="843669401" sldId="2134805048"/>
        </pc:sldMkLst>
        <pc:spChg chg="add mod">
          <ac:chgData name="Emmanuel Tarika" userId="5d3de597250d89bb" providerId="LiveId" clId="{7634EBEB-7E51-4E3A-A75E-4F3B0BE51011}" dt="2024-03-14T10:47:51.461" v="101" actId="20577"/>
          <ac:spMkLst>
            <pc:docMk/>
            <pc:sldMk cId="843669401" sldId="2134805048"/>
            <ac:spMk id="2" creationId="{E402CB6F-5E10-EFC1-676D-051891D1061B}"/>
          </ac:spMkLst>
        </pc:spChg>
        <pc:spChg chg="add mod">
          <ac:chgData name="Emmanuel Tarika" userId="5d3de597250d89bb" providerId="LiveId" clId="{7634EBEB-7E51-4E3A-A75E-4F3B0BE51011}" dt="2024-03-14T10:50:40.402" v="135" actId="20577"/>
          <ac:spMkLst>
            <pc:docMk/>
            <pc:sldMk cId="843669401" sldId="2134805048"/>
            <ac:spMk id="5" creationId="{B71C4194-37DF-8A08-3555-FBB4A895D4BE}"/>
          </ac:spMkLst>
        </pc:spChg>
        <pc:spChg chg="add mod">
          <ac:chgData name="Emmanuel Tarika" userId="5d3de597250d89bb" providerId="LiveId" clId="{7634EBEB-7E51-4E3A-A75E-4F3B0BE51011}" dt="2024-03-14T10:50:49.650" v="153" actId="20577"/>
          <ac:spMkLst>
            <pc:docMk/>
            <pc:sldMk cId="843669401" sldId="2134805048"/>
            <ac:spMk id="10" creationId="{77843F39-B3EC-F385-17DE-7B69300ADC2D}"/>
          </ac:spMkLst>
        </pc:spChg>
      </pc:sldChg>
    </pc:docChg>
  </pc:docChgLst>
  <pc:docChgLst>
    <pc:chgData name="Emmanuel Tarika" userId="S::etarika_altermondo.com#ext#@totalworkplace.onmicrosoft.com::a718bda5-33c3-48ac-bc7b-867067d49ba9" providerId="AD" clId="Web-{E717C709-BDE8-495C-976E-AD85258A320E}"/>
    <pc:docChg chg="modSld">
      <pc:chgData name="Emmanuel Tarika" userId="S::etarika_altermondo.com#ext#@totalworkplace.onmicrosoft.com::a718bda5-33c3-48ac-bc7b-867067d49ba9" providerId="AD" clId="Web-{E717C709-BDE8-495C-976E-AD85258A320E}" dt="2023-05-09T09:54:00.316" v="68" actId="1076"/>
      <pc:docMkLst>
        <pc:docMk/>
      </pc:docMkLst>
      <pc:sldChg chg="modSp">
        <pc:chgData name="Emmanuel Tarika" userId="S::etarika_altermondo.com#ext#@totalworkplace.onmicrosoft.com::a718bda5-33c3-48ac-bc7b-867067d49ba9" providerId="AD" clId="Web-{E717C709-BDE8-495C-976E-AD85258A320E}" dt="2023-05-09T09:45:54.565" v="4" actId="20577"/>
        <pc:sldMkLst>
          <pc:docMk/>
          <pc:sldMk cId="1780544658" sldId="475"/>
        </pc:sldMkLst>
        <pc:spChg chg="mod">
          <ac:chgData name="Emmanuel Tarika" userId="S::etarika_altermondo.com#ext#@totalworkplace.onmicrosoft.com::a718bda5-33c3-48ac-bc7b-867067d49ba9" providerId="AD" clId="Web-{E717C709-BDE8-495C-976E-AD85258A320E}" dt="2023-05-09T09:45:54.565" v="4" actId="20577"/>
          <ac:spMkLst>
            <pc:docMk/>
            <pc:sldMk cId="1780544658" sldId="475"/>
            <ac:spMk id="10" creationId="{15A4A961-C371-42A8-8D7F-87AB9D12CBB5}"/>
          </ac:spMkLst>
        </pc:spChg>
      </pc:sldChg>
      <pc:sldChg chg="addSp delSp modSp">
        <pc:chgData name="Emmanuel Tarika" userId="S::etarika_altermondo.com#ext#@totalworkplace.onmicrosoft.com::a718bda5-33c3-48ac-bc7b-867067d49ba9" providerId="AD" clId="Web-{E717C709-BDE8-495C-976E-AD85258A320E}" dt="2023-05-09T09:54:00.316" v="68" actId="1076"/>
        <pc:sldMkLst>
          <pc:docMk/>
          <pc:sldMk cId="4236746303" sldId="479"/>
        </pc:sldMkLst>
        <pc:spChg chg="add del mod">
          <ac:chgData name="Emmanuel Tarika" userId="S::etarika_altermondo.com#ext#@totalworkplace.onmicrosoft.com::a718bda5-33c3-48ac-bc7b-867067d49ba9" providerId="AD" clId="Web-{E717C709-BDE8-495C-976E-AD85258A320E}" dt="2023-05-09T09:47:50.510" v="27"/>
          <ac:spMkLst>
            <pc:docMk/>
            <pc:sldMk cId="4236746303" sldId="479"/>
            <ac:spMk id="5" creationId="{F4C45F90-BD8D-194F-ACF8-58022F9A8160}"/>
          </ac:spMkLst>
        </pc:spChg>
        <pc:spChg chg="mod">
          <ac:chgData name="Emmanuel Tarika" userId="S::etarika_altermondo.com#ext#@totalworkplace.onmicrosoft.com::a718bda5-33c3-48ac-bc7b-867067d49ba9" providerId="AD" clId="Web-{E717C709-BDE8-495C-976E-AD85258A320E}" dt="2023-05-09T09:54:00.284" v="67" actId="1076"/>
          <ac:spMkLst>
            <pc:docMk/>
            <pc:sldMk cId="4236746303" sldId="479"/>
            <ac:spMk id="27" creationId="{C10B2C0C-93E3-3498-9BDD-81C5904FDF34}"/>
          </ac:spMkLst>
        </pc:spChg>
        <pc:spChg chg="mod">
          <ac:chgData name="Emmanuel Tarika" userId="S::etarika_altermondo.com#ext#@totalworkplace.onmicrosoft.com::a718bda5-33c3-48ac-bc7b-867067d49ba9" providerId="AD" clId="Web-{E717C709-BDE8-495C-976E-AD85258A320E}" dt="2023-05-09T09:54:00.316" v="68" actId="1076"/>
          <ac:spMkLst>
            <pc:docMk/>
            <pc:sldMk cId="4236746303" sldId="479"/>
            <ac:spMk id="35" creationId="{5FD616A5-235E-6EEA-9183-CAF4233C8EAD}"/>
          </ac:spMkLst>
        </pc:spChg>
        <pc:spChg chg="mod">
          <ac:chgData name="Emmanuel Tarika" userId="S::etarika_altermondo.com#ext#@totalworkplace.onmicrosoft.com::a718bda5-33c3-48ac-bc7b-867067d49ba9" providerId="AD" clId="Web-{E717C709-BDE8-495C-976E-AD85258A320E}" dt="2023-05-09T09:46:28.004" v="7" actId="1076"/>
          <ac:spMkLst>
            <pc:docMk/>
            <pc:sldMk cId="4236746303" sldId="479"/>
            <ac:spMk id="50" creationId="{E5362ED7-C09A-60E4-FB5B-6B2704F9D749}"/>
          </ac:spMkLst>
        </pc:spChg>
        <pc:spChg chg="mod">
          <ac:chgData name="Emmanuel Tarika" userId="S::etarika_altermondo.com#ext#@totalworkplace.onmicrosoft.com::a718bda5-33c3-48ac-bc7b-867067d49ba9" providerId="AD" clId="Web-{E717C709-BDE8-495C-976E-AD85258A320E}" dt="2023-05-09T09:53:44.205" v="63" actId="1076"/>
          <ac:spMkLst>
            <pc:docMk/>
            <pc:sldMk cId="4236746303" sldId="479"/>
            <ac:spMk id="53" creationId="{617A0172-59C2-45D6-4001-0FF7303426AB}"/>
          </ac:spMkLst>
        </pc:spChg>
        <pc:spChg chg="add mod">
          <ac:chgData name="Emmanuel Tarika" userId="S::etarika_altermondo.com#ext#@totalworkplace.onmicrosoft.com::a718bda5-33c3-48ac-bc7b-867067d49ba9" providerId="AD" clId="Web-{E717C709-BDE8-495C-976E-AD85258A320E}" dt="2023-05-09T09:52:56.030" v="59" actId="1076"/>
          <ac:spMkLst>
            <pc:docMk/>
            <pc:sldMk cId="4236746303" sldId="479"/>
            <ac:spMk id="75" creationId="{83A22CB8-F7BF-A04A-4BEF-9DF60B30E385}"/>
          </ac:spMkLst>
        </pc:spChg>
        <pc:spChg chg="add mod">
          <ac:chgData name="Emmanuel Tarika" userId="S::etarika_altermondo.com#ext#@totalworkplace.onmicrosoft.com::a718bda5-33c3-48ac-bc7b-867067d49ba9" providerId="AD" clId="Web-{E717C709-BDE8-495C-976E-AD85258A320E}" dt="2023-05-09T09:50:59.272" v="54" actId="14100"/>
          <ac:spMkLst>
            <pc:docMk/>
            <pc:sldMk cId="4236746303" sldId="479"/>
            <ac:spMk id="76" creationId="{ADE77B4A-8337-F20B-4EDA-219C8B36E24E}"/>
          </ac:spMkLst>
        </pc:spChg>
        <pc:spChg chg="del">
          <ac:chgData name="Emmanuel Tarika" userId="S::etarika_altermondo.com#ext#@totalworkplace.onmicrosoft.com::a718bda5-33c3-48ac-bc7b-867067d49ba9" providerId="AD" clId="Web-{E717C709-BDE8-495C-976E-AD85258A320E}" dt="2023-05-09T09:46:08.175" v="5"/>
          <ac:spMkLst>
            <pc:docMk/>
            <pc:sldMk cId="4236746303" sldId="479"/>
            <ac:spMk id="81" creationId="{AB862456-CBDD-05C2-2113-2F44A71B9632}"/>
          </ac:spMkLst>
        </pc:spChg>
      </pc:sldChg>
    </pc:docChg>
  </pc:docChgLst>
  <pc:docChgLst>
    <pc:chgData name="Adriana AMARAL" userId="74f61307-0600-496e-bddd-642e4ed041ab" providerId="ADAL" clId="{51438CDE-3C65-4435-82B7-F792E9CC5A2D}"/>
    <pc:docChg chg="undo redo custSel mod modSld">
      <pc:chgData name="Adriana AMARAL" userId="74f61307-0600-496e-bddd-642e4ed041ab" providerId="ADAL" clId="{51438CDE-3C65-4435-82B7-F792E9CC5A2D}" dt="2023-05-08T21:37:56.101" v="13" actId="1076"/>
      <pc:docMkLst>
        <pc:docMk/>
      </pc:docMkLst>
      <pc:sldChg chg="modSp mod">
        <pc:chgData name="Adriana AMARAL" userId="74f61307-0600-496e-bddd-642e4ed041ab" providerId="ADAL" clId="{51438CDE-3C65-4435-82B7-F792E9CC5A2D}" dt="2023-05-08T21:37:51.224" v="11" actId="20577"/>
        <pc:sldMkLst>
          <pc:docMk/>
          <pc:sldMk cId="1575154121" sldId="352"/>
        </pc:sldMkLst>
        <pc:spChg chg="mod">
          <ac:chgData name="Adriana AMARAL" userId="74f61307-0600-496e-bddd-642e4ed041ab" providerId="ADAL" clId="{51438CDE-3C65-4435-82B7-F792E9CC5A2D}" dt="2023-05-08T21:37:51.224" v="11" actId="20577"/>
          <ac:spMkLst>
            <pc:docMk/>
            <pc:sldMk cId="1575154121" sldId="352"/>
            <ac:spMk id="5" creationId="{00000000-0000-0000-0000-000000000000}"/>
          </ac:spMkLst>
        </pc:spChg>
      </pc:sldChg>
      <pc:sldChg chg="modSp mod">
        <pc:chgData name="Adriana AMARAL" userId="74f61307-0600-496e-bddd-642e4ed041ab" providerId="ADAL" clId="{51438CDE-3C65-4435-82B7-F792E9CC5A2D}" dt="2023-05-08T21:37:49.825" v="9" actId="20577"/>
        <pc:sldMkLst>
          <pc:docMk/>
          <pc:sldMk cId="2728685385" sldId="460"/>
        </pc:sldMkLst>
        <pc:spChg chg="mod">
          <ac:chgData name="Adriana AMARAL" userId="74f61307-0600-496e-bddd-642e4ed041ab" providerId="ADAL" clId="{51438CDE-3C65-4435-82B7-F792E9CC5A2D}" dt="2023-05-08T21:37:49.825" v="9" actId="20577"/>
          <ac:spMkLst>
            <pc:docMk/>
            <pc:sldMk cId="2728685385" sldId="460"/>
            <ac:spMk id="7" creationId="{C73B1E10-CBF9-4676-BF5F-27F0A8DE93B3}"/>
          </ac:spMkLst>
        </pc:spChg>
      </pc:sldChg>
      <pc:sldChg chg="modSp mod">
        <pc:chgData name="Adriana AMARAL" userId="74f61307-0600-496e-bddd-642e4ed041ab" providerId="ADAL" clId="{51438CDE-3C65-4435-82B7-F792E9CC5A2D}" dt="2023-05-08T21:37:56.101" v="13" actId="1076"/>
        <pc:sldMkLst>
          <pc:docMk/>
          <pc:sldMk cId="2440600344" sldId="2134805030"/>
        </pc:sldMkLst>
        <pc:spChg chg="mod">
          <ac:chgData name="Adriana AMARAL" userId="74f61307-0600-496e-bddd-642e4ed041ab" providerId="ADAL" clId="{51438CDE-3C65-4435-82B7-F792E9CC5A2D}" dt="2023-05-08T21:37:48.072" v="7"/>
          <ac:spMkLst>
            <pc:docMk/>
            <pc:sldMk cId="2440600344" sldId="2134805030"/>
            <ac:spMk id="3" creationId="{C9583C8C-5442-4775-9F12-38C6D4FDC47E}"/>
          </ac:spMkLst>
        </pc:spChg>
        <pc:spChg chg="mod">
          <ac:chgData name="Adriana AMARAL" userId="74f61307-0600-496e-bddd-642e4ed041ab" providerId="ADAL" clId="{51438CDE-3C65-4435-82B7-F792E9CC5A2D}" dt="2023-05-08T21:37:56.101" v="13" actId="1076"/>
          <ac:spMkLst>
            <pc:docMk/>
            <pc:sldMk cId="2440600344" sldId="2134805030"/>
            <ac:spMk id="35" creationId="{657E5624-5C2E-7948-2821-FDF5248608BD}"/>
          </ac:spMkLst>
        </pc:spChg>
      </pc:sldChg>
    </pc:docChg>
  </pc:docChgLst>
  <pc:docChgLst>
    <pc:chgData name="Emmanuel Tarika" userId="5d3de597250d89bb" providerId="LiveId" clId="{31C4B161-EE87-4E8B-A105-9B7536507395}"/>
    <pc:docChg chg="undo custSel delSld modSld">
      <pc:chgData name="Emmanuel Tarika" userId="5d3de597250d89bb" providerId="LiveId" clId="{31C4B161-EE87-4E8B-A105-9B7536507395}" dt="2024-02-21T11:06:48.520" v="316" actId="20577"/>
      <pc:docMkLst>
        <pc:docMk/>
      </pc:docMkLst>
      <pc:sldChg chg="modSp mod">
        <pc:chgData name="Emmanuel Tarika" userId="5d3de597250d89bb" providerId="LiveId" clId="{31C4B161-EE87-4E8B-A105-9B7536507395}" dt="2024-02-20T11:36:40.798" v="24" actId="207"/>
        <pc:sldMkLst>
          <pc:docMk/>
          <pc:sldMk cId="1594295690" sldId="461"/>
        </pc:sldMkLst>
        <pc:spChg chg="mod">
          <ac:chgData name="Emmanuel Tarika" userId="5d3de597250d89bb" providerId="LiveId" clId="{31C4B161-EE87-4E8B-A105-9B7536507395}" dt="2024-02-20T11:36:40.798" v="24" actId="207"/>
          <ac:spMkLst>
            <pc:docMk/>
            <pc:sldMk cId="1594295690" sldId="461"/>
            <ac:spMk id="4" creationId="{F1CFD39F-9A54-446B-9059-29A82A4AD9B6}"/>
          </ac:spMkLst>
        </pc:spChg>
        <pc:spChg chg="mod">
          <ac:chgData name="Emmanuel Tarika" userId="5d3de597250d89bb" providerId="LiveId" clId="{31C4B161-EE87-4E8B-A105-9B7536507395}" dt="2024-02-20T11:36:40.798" v="24" actId="207"/>
          <ac:spMkLst>
            <pc:docMk/>
            <pc:sldMk cId="1594295690" sldId="461"/>
            <ac:spMk id="6" creationId="{97DF94AF-E852-454D-A72F-F9F00A312E1A}"/>
          </ac:spMkLst>
        </pc:spChg>
      </pc:sldChg>
      <pc:sldChg chg="modSp mod">
        <pc:chgData name="Emmanuel Tarika" userId="5d3de597250d89bb" providerId="LiveId" clId="{31C4B161-EE87-4E8B-A105-9B7536507395}" dt="2024-02-20T11:48:15.260" v="121" actId="207"/>
        <pc:sldMkLst>
          <pc:docMk/>
          <pc:sldMk cId="3019383408" sldId="502"/>
        </pc:sldMkLst>
        <pc:spChg chg="mod">
          <ac:chgData name="Emmanuel Tarika" userId="5d3de597250d89bb" providerId="LiveId" clId="{31C4B161-EE87-4E8B-A105-9B7536507395}" dt="2024-02-20T11:44:15.146" v="93" actId="207"/>
          <ac:spMkLst>
            <pc:docMk/>
            <pc:sldMk cId="3019383408" sldId="502"/>
            <ac:spMk id="5" creationId="{E1CD7AA0-B744-4258-2F51-8C4576965AC4}"/>
          </ac:spMkLst>
        </pc:spChg>
        <pc:spChg chg="mod">
          <ac:chgData name="Emmanuel Tarika" userId="5d3de597250d89bb" providerId="LiveId" clId="{31C4B161-EE87-4E8B-A105-9B7536507395}" dt="2024-02-20T11:48:15.260" v="121" actId="207"/>
          <ac:spMkLst>
            <pc:docMk/>
            <pc:sldMk cId="3019383408" sldId="502"/>
            <ac:spMk id="6" creationId="{B7AC304A-DD78-A5F3-F738-F57F8167A1FF}"/>
          </ac:spMkLst>
        </pc:spChg>
        <pc:spChg chg="mod">
          <ac:chgData name="Emmanuel Tarika" userId="5d3de597250d89bb" providerId="LiveId" clId="{31C4B161-EE87-4E8B-A105-9B7536507395}" dt="2024-02-20T11:46:14.672" v="106" actId="207"/>
          <ac:spMkLst>
            <pc:docMk/>
            <pc:sldMk cId="3019383408" sldId="502"/>
            <ac:spMk id="9" creationId="{B4FFA997-8E11-F298-E917-775C35B8E477}"/>
          </ac:spMkLst>
        </pc:spChg>
        <pc:spChg chg="mod">
          <ac:chgData name="Emmanuel Tarika" userId="5d3de597250d89bb" providerId="LiveId" clId="{31C4B161-EE87-4E8B-A105-9B7536507395}" dt="2024-02-20T11:47:18.115" v="119" actId="207"/>
          <ac:spMkLst>
            <pc:docMk/>
            <pc:sldMk cId="3019383408" sldId="502"/>
            <ac:spMk id="10" creationId="{8BD858D3-B3BF-AA2D-B391-DE46397BFB38}"/>
          </ac:spMkLst>
        </pc:spChg>
        <pc:spChg chg="mod">
          <ac:chgData name="Emmanuel Tarika" userId="5d3de597250d89bb" providerId="LiveId" clId="{31C4B161-EE87-4E8B-A105-9B7536507395}" dt="2024-02-20T11:47:11.980" v="118" actId="207"/>
          <ac:spMkLst>
            <pc:docMk/>
            <pc:sldMk cId="3019383408" sldId="502"/>
            <ac:spMk id="15" creationId="{84DEAD59-D7DC-F960-7CCB-DFFFFD9FCE78}"/>
          </ac:spMkLst>
        </pc:spChg>
        <pc:spChg chg="mod">
          <ac:chgData name="Emmanuel Tarika" userId="5d3de597250d89bb" providerId="LiveId" clId="{31C4B161-EE87-4E8B-A105-9B7536507395}" dt="2024-02-20T11:46:09.579" v="105" actId="207"/>
          <ac:spMkLst>
            <pc:docMk/>
            <pc:sldMk cId="3019383408" sldId="502"/>
            <ac:spMk id="17" creationId="{66D76ED6-5A01-E5CA-A4A0-8543B374D0CA}"/>
          </ac:spMkLst>
        </pc:spChg>
        <pc:spChg chg="mod">
          <ac:chgData name="Emmanuel Tarika" userId="5d3de597250d89bb" providerId="LiveId" clId="{31C4B161-EE87-4E8B-A105-9B7536507395}" dt="2024-02-20T11:45:52.123" v="104" actId="207"/>
          <ac:spMkLst>
            <pc:docMk/>
            <pc:sldMk cId="3019383408" sldId="502"/>
            <ac:spMk id="19" creationId="{DCB91C29-8E6A-F92F-4FCD-B7C2134F3FB5}"/>
          </ac:spMkLst>
        </pc:spChg>
        <pc:spChg chg="mod">
          <ac:chgData name="Emmanuel Tarika" userId="5d3de597250d89bb" providerId="LiveId" clId="{31C4B161-EE87-4E8B-A105-9B7536507395}" dt="2024-02-20T11:45:48.065" v="103" actId="207"/>
          <ac:spMkLst>
            <pc:docMk/>
            <pc:sldMk cId="3019383408" sldId="502"/>
            <ac:spMk id="21" creationId="{34A5783D-CFD1-50FA-1747-41A7ED396739}"/>
          </ac:spMkLst>
        </pc:spChg>
        <pc:spChg chg="mod">
          <ac:chgData name="Emmanuel Tarika" userId="5d3de597250d89bb" providerId="LiveId" clId="{31C4B161-EE87-4E8B-A105-9B7536507395}" dt="2024-02-20T11:46:52.648" v="116" actId="20577"/>
          <ac:spMkLst>
            <pc:docMk/>
            <pc:sldMk cId="3019383408" sldId="502"/>
            <ac:spMk id="31" creationId="{B766DD37-E9A6-533B-940E-202780BF619C}"/>
          </ac:spMkLst>
        </pc:spChg>
      </pc:sldChg>
      <pc:sldChg chg="modSp mod">
        <pc:chgData name="Emmanuel Tarika" userId="5d3de597250d89bb" providerId="LiveId" clId="{31C4B161-EE87-4E8B-A105-9B7536507395}" dt="2024-02-20T11:44:54.505" v="97" actId="207"/>
        <pc:sldMkLst>
          <pc:docMk/>
          <pc:sldMk cId="323411997" sldId="503"/>
        </pc:sldMkLst>
        <pc:spChg chg="mod">
          <ac:chgData name="Emmanuel Tarika" userId="5d3de597250d89bb" providerId="LiveId" clId="{31C4B161-EE87-4E8B-A105-9B7536507395}" dt="2024-02-20T11:44:40.804" v="95" actId="207"/>
          <ac:spMkLst>
            <pc:docMk/>
            <pc:sldMk cId="323411997" sldId="503"/>
            <ac:spMk id="2" creationId="{A6C69659-1F54-120B-AF20-0C81C49E9E2E}"/>
          </ac:spMkLst>
        </pc:spChg>
        <pc:spChg chg="mod">
          <ac:chgData name="Emmanuel Tarika" userId="5d3de597250d89bb" providerId="LiveId" clId="{31C4B161-EE87-4E8B-A105-9B7536507395}" dt="2024-02-20T11:44:08.955" v="92" actId="207"/>
          <ac:spMkLst>
            <pc:docMk/>
            <pc:sldMk cId="323411997" sldId="503"/>
            <ac:spMk id="5" creationId="{3CB31864-BF08-1A28-748D-2D7F6B5A3ABD}"/>
          </ac:spMkLst>
        </pc:spChg>
        <pc:spChg chg="mod">
          <ac:chgData name="Emmanuel Tarika" userId="5d3de597250d89bb" providerId="LiveId" clId="{31C4B161-EE87-4E8B-A105-9B7536507395}" dt="2024-02-20T11:44:40.804" v="95" actId="207"/>
          <ac:spMkLst>
            <pc:docMk/>
            <pc:sldMk cId="323411997" sldId="503"/>
            <ac:spMk id="17" creationId="{48017CE7-89DF-AE91-9A97-E4AB4594F6B2}"/>
          </ac:spMkLst>
        </pc:spChg>
        <pc:spChg chg="mod">
          <ac:chgData name="Emmanuel Tarika" userId="5d3de597250d89bb" providerId="LiveId" clId="{31C4B161-EE87-4E8B-A105-9B7536507395}" dt="2024-02-20T11:44:40.804" v="95" actId="207"/>
          <ac:spMkLst>
            <pc:docMk/>
            <pc:sldMk cId="323411997" sldId="503"/>
            <ac:spMk id="18" creationId="{E5311854-C57C-379B-C88B-C8E0F138BE20}"/>
          </ac:spMkLst>
        </pc:spChg>
        <pc:spChg chg="mod">
          <ac:chgData name="Emmanuel Tarika" userId="5d3de597250d89bb" providerId="LiveId" clId="{31C4B161-EE87-4E8B-A105-9B7536507395}" dt="2024-02-20T11:44:40.804" v="95" actId="207"/>
          <ac:spMkLst>
            <pc:docMk/>
            <pc:sldMk cId="323411997" sldId="503"/>
            <ac:spMk id="19" creationId="{2E782543-8316-ED08-6C53-648E143D0C91}"/>
          </ac:spMkLst>
        </pc:spChg>
        <pc:spChg chg="mod">
          <ac:chgData name="Emmanuel Tarika" userId="5d3de597250d89bb" providerId="LiveId" clId="{31C4B161-EE87-4E8B-A105-9B7536507395}" dt="2024-02-20T11:44:47.744" v="96" actId="207"/>
          <ac:spMkLst>
            <pc:docMk/>
            <pc:sldMk cId="323411997" sldId="503"/>
            <ac:spMk id="20" creationId="{E89F689F-1059-F818-FAFA-00D16B1DE083}"/>
          </ac:spMkLst>
        </pc:spChg>
        <pc:spChg chg="mod">
          <ac:chgData name="Emmanuel Tarika" userId="5d3de597250d89bb" providerId="LiveId" clId="{31C4B161-EE87-4E8B-A105-9B7536507395}" dt="2024-02-20T11:44:54.505" v="97" actId="207"/>
          <ac:spMkLst>
            <pc:docMk/>
            <pc:sldMk cId="323411997" sldId="503"/>
            <ac:spMk id="21" creationId="{4CD93EDD-85C7-0F3C-D2B9-0D8E3BF0BA75}"/>
          </ac:spMkLst>
        </pc:spChg>
        <pc:spChg chg="mod">
          <ac:chgData name="Emmanuel Tarika" userId="5d3de597250d89bb" providerId="LiveId" clId="{31C4B161-EE87-4E8B-A105-9B7536507395}" dt="2024-02-20T11:44:54.505" v="97" actId="207"/>
          <ac:spMkLst>
            <pc:docMk/>
            <pc:sldMk cId="323411997" sldId="503"/>
            <ac:spMk id="22" creationId="{32BC51CE-3507-7C66-38F0-33AF62D22A90}"/>
          </ac:spMkLst>
        </pc:spChg>
        <pc:spChg chg="mod">
          <ac:chgData name="Emmanuel Tarika" userId="5d3de597250d89bb" providerId="LiveId" clId="{31C4B161-EE87-4E8B-A105-9B7536507395}" dt="2024-02-20T11:44:54.505" v="97" actId="207"/>
          <ac:spMkLst>
            <pc:docMk/>
            <pc:sldMk cId="323411997" sldId="503"/>
            <ac:spMk id="23" creationId="{5052896A-09B1-A2F5-BDD5-2DE08D1A9EB2}"/>
          </ac:spMkLst>
        </pc:spChg>
        <pc:spChg chg="mod">
          <ac:chgData name="Emmanuel Tarika" userId="5d3de597250d89bb" providerId="LiveId" clId="{31C4B161-EE87-4E8B-A105-9B7536507395}" dt="2024-02-20T11:44:54.505" v="97" actId="207"/>
          <ac:spMkLst>
            <pc:docMk/>
            <pc:sldMk cId="323411997" sldId="503"/>
            <ac:spMk id="24" creationId="{99EB41A4-1E84-F000-51E3-EED121ADB5AD}"/>
          </ac:spMkLst>
        </pc:spChg>
      </pc:sldChg>
      <pc:sldChg chg="modSp mod">
        <pc:chgData name="Emmanuel Tarika" userId="5d3de597250d89bb" providerId="LiveId" clId="{31C4B161-EE87-4E8B-A105-9B7536507395}" dt="2024-02-20T11:44:28.035" v="94" actId="207"/>
        <pc:sldMkLst>
          <pc:docMk/>
          <pc:sldMk cId="1033866446" sldId="2134805033"/>
        </pc:sldMkLst>
        <pc:spChg chg="mod">
          <ac:chgData name="Emmanuel Tarika" userId="5d3de597250d89bb" providerId="LiveId" clId="{31C4B161-EE87-4E8B-A105-9B7536507395}" dt="2024-02-20T11:44:28.035" v="94" actId="207"/>
          <ac:spMkLst>
            <pc:docMk/>
            <pc:sldMk cId="1033866446" sldId="2134805033"/>
            <ac:spMk id="3" creationId="{93F0B2A3-C191-17A6-B891-3B3045930DF4}"/>
          </ac:spMkLst>
        </pc:spChg>
      </pc:sldChg>
      <pc:sldChg chg="modSp mod">
        <pc:chgData name="Emmanuel Tarika" userId="5d3de597250d89bb" providerId="LiveId" clId="{31C4B161-EE87-4E8B-A105-9B7536507395}" dt="2024-02-20T11:39:17.830" v="50" actId="1076"/>
        <pc:sldMkLst>
          <pc:docMk/>
          <pc:sldMk cId="1872591066" sldId="2134805034"/>
        </pc:sldMkLst>
        <pc:spChg chg="mod">
          <ac:chgData name="Emmanuel Tarika" userId="5d3de597250d89bb" providerId="LiveId" clId="{31C4B161-EE87-4E8B-A105-9B7536507395}" dt="2024-02-20T11:36:46.303" v="25" actId="207"/>
          <ac:spMkLst>
            <pc:docMk/>
            <pc:sldMk cId="1872591066" sldId="2134805034"/>
            <ac:spMk id="5" creationId="{F854E6B9-4DA5-0938-ADCA-CA1BB3329696}"/>
          </ac:spMkLst>
        </pc:spChg>
        <pc:spChg chg="mod">
          <ac:chgData name="Emmanuel Tarika" userId="5d3de597250d89bb" providerId="LiveId" clId="{31C4B161-EE87-4E8B-A105-9B7536507395}" dt="2024-02-20T11:39:17.830" v="50" actId="1076"/>
          <ac:spMkLst>
            <pc:docMk/>
            <pc:sldMk cId="1872591066" sldId="2134805034"/>
            <ac:spMk id="6" creationId="{07543CBA-7ADA-2040-766E-2698EB8618EB}"/>
          </ac:spMkLst>
        </pc:spChg>
        <pc:spChg chg="mod">
          <ac:chgData name="Emmanuel Tarika" userId="5d3de597250d89bb" providerId="LiveId" clId="{31C4B161-EE87-4E8B-A105-9B7536507395}" dt="2024-02-20T11:39:17.830" v="50" actId="1076"/>
          <ac:spMkLst>
            <pc:docMk/>
            <pc:sldMk cId="1872591066" sldId="2134805034"/>
            <ac:spMk id="7" creationId="{19D4102F-E981-9EF4-94ED-047AB2B80D11}"/>
          </ac:spMkLst>
        </pc:spChg>
        <pc:spChg chg="mod">
          <ac:chgData name="Emmanuel Tarika" userId="5d3de597250d89bb" providerId="LiveId" clId="{31C4B161-EE87-4E8B-A105-9B7536507395}" dt="2024-02-20T11:39:17.830" v="50" actId="1076"/>
          <ac:spMkLst>
            <pc:docMk/>
            <pc:sldMk cId="1872591066" sldId="2134805034"/>
            <ac:spMk id="8" creationId="{B7631AF5-D3C3-EF35-55BC-8971E4AED04E}"/>
          </ac:spMkLst>
        </pc:spChg>
        <pc:spChg chg="mod">
          <ac:chgData name="Emmanuel Tarika" userId="5d3de597250d89bb" providerId="LiveId" clId="{31C4B161-EE87-4E8B-A105-9B7536507395}" dt="2024-02-20T11:39:17.830" v="50" actId="1076"/>
          <ac:spMkLst>
            <pc:docMk/>
            <pc:sldMk cId="1872591066" sldId="2134805034"/>
            <ac:spMk id="9" creationId="{B1D08E31-18CD-F431-D9AB-2292C4980B79}"/>
          </ac:spMkLst>
        </pc:spChg>
        <pc:spChg chg="mod">
          <ac:chgData name="Emmanuel Tarika" userId="5d3de597250d89bb" providerId="LiveId" clId="{31C4B161-EE87-4E8B-A105-9B7536507395}" dt="2024-02-20T11:39:17.830" v="50" actId="1076"/>
          <ac:spMkLst>
            <pc:docMk/>
            <pc:sldMk cId="1872591066" sldId="2134805034"/>
            <ac:spMk id="10" creationId="{1BF10CA0-184E-059F-AF3B-9414338EBCB1}"/>
          </ac:spMkLst>
        </pc:spChg>
        <pc:spChg chg="mod">
          <ac:chgData name="Emmanuel Tarika" userId="5d3de597250d89bb" providerId="LiveId" clId="{31C4B161-EE87-4E8B-A105-9B7536507395}" dt="2024-02-20T11:39:17.830" v="50" actId="1076"/>
          <ac:spMkLst>
            <pc:docMk/>
            <pc:sldMk cId="1872591066" sldId="2134805034"/>
            <ac:spMk id="11" creationId="{89DD90DE-7D75-410F-AE41-CBE1764FBE0E}"/>
          </ac:spMkLst>
        </pc:spChg>
        <pc:spChg chg="mod">
          <ac:chgData name="Emmanuel Tarika" userId="5d3de597250d89bb" providerId="LiveId" clId="{31C4B161-EE87-4E8B-A105-9B7536507395}" dt="2024-02-20T11:39:17.830" v="50" actId="1076"/>
          <ac:spMkLst>
            <pc:docMk/>
            <pc:sldMk cId="1872591066" sldId="2134805034"/>
            <ac:spMk id="12" creationId="{3C549FDC-26E5-52A1-2A27-E18FFEE4C713}"/>
          </ac:spMkLst>
        </pc:spChg>
        <pc:spChg chg="mod">
          <ac:chgData name="Emmanuel Tarika" userId="5d3de597250d89bb" providerId="LiveId" clId="{31C4B161-EE87-4E8B-A105-9B7536507395}" dt="2024-02-20T11:39:17.830" v="50" actId="1076"/>
          <ac:spMkLst>
            <pc:docMk/>
            <pc:sldMk cId="1872591066" sldId="2134805034"/>
            <ac:spMk id="13" creationId="{237481B7-456E-3C75-DD5F-B4D30583F93F}"/>
          </ac:spMkLst>
        </pc:spChg>
        <pc:spChg chg="mod">
          <ac:chgData name="Emmanuel Tarika" userId="5d3de597250d89bb" providerId="LiveId" clId="{31C4B161-EE87-4E8B-A105-9B7536507395}" dt="2024-02-20T11:39:17.830" v="50" actId="1076"/>
          <ac:spMkLst>
            <pc:docMk/>
            <pc:sldMk cId="1872591066" sldId="2134805034"/>
            <ac:spMk id="14" creationId="{38A4017F-2CFD-5870-2C47-954A730661F3}"/>
          </ac:spMkLst>
        </pc:spChg>
        <pc:spChg chg="mod">
          <ac:chgData name="Emmanuel Tarika" userId="5d3de597250d89bb" providerId="LiveId" clId="{31C4B161-EE87-4E8B-A105-9B7536507395}" dt="2024-02-20T11:39:17.830" v="50" actId="1076"/>
          <ac:spMkLst>
            <pc:docMk/>
            <pc:sldMk cId="1872591066" sldId="2134805034"/>
            <ac:spMk id="15" creationId="{E2FF9EC5-449B-71C6-9983-BF7366E4A935}"/>
          </ac:spMkLst>
        </pc:spChg>
      </pc:sldChg>
      <pc:sldChg chg="addSp modSp mod">
        <pc:chgData name="Emmanuel Tarika" userId="5d3de597250d89bb" providerId="LiveId" clId="{31C4B161-EE87-4E8B-A105-9B7536507395}" dt="2024-02-20T11:43:50.249" v="91" actId="12789"/>
        <pc:sldMkLst>
          <pc:docMk/>
          <pc:sldMk cId="2002912384" sldId="2134805038"/>
        </pc:sldMkLst>
        <pc:spChg chg="add mod ord">
          <ac:chgData name="Emmanuel Tarika" userId="5d3de597250d89bb" providerId="LiveId" clId="{31C4B161-EE87-4E8B-A105-9B7536507395}" dt="2024-02-20T11:41:52.649" v="76" actId="167"/>
          <ac:spMkLst>
            <pc:docMk/>
            <pc:sldMk cId="2002912384" sldId="2134805038"/>
            <ac:spMk id="2" creationId="{4CDF98EC-5C97-687E-39A7-349D66708A69}"/>
          </ac:spMkLst>
        </pc:spChg>
        <pc:spChg chg="mod">
          <ac:chgData name="Emmanuel Tarika" userId="5d3de597250d89bb" providerId="LiveId" clId="{31C4B161-EE87-4E8B-A105-9B7536507395}" dt="2024-02-20T11:39:39.110" v="54" actId="207"/>
          <ac:spMkLst>
            <pc:docMk/>
            <pc:sldMk cId="2002912384" sldId="2134805038"/>
            <ac:spMk id="5" creationId="{8BDADB55-27BC-56AD-D775-DFB72378B664}"/>
          </ac:spMkLst>
        </pc:spChg>
        <pc:spChg chg="mod">
          <ac:chgData name="Emmanuel Tarika" userId="5d3de597250d89bb" providerId="LiveId" clId="{31C4B161-EE87-4E8B-A105-9B7536507395}" dt="2024-02-20T11:43:50.249" v="91" actId="12789"/>
          <ac:spMkLst>
            <pc:docMk/>
            <pc:sldMk cId="2002912384" sldId="2134805038"/>
            <ac:spMk id="7" creationId="{1EBFC028-38E4-F593-002C-07BCA9139C79}"/>
          </ac:spMkLst>
        </pc:spChg>
        <pc:spChg chg="mod">
          <ac:chgData name="Emmanuel Tarika" userId="5d3de597250d89bb" providerId="LiveId" clId="{31C4B161-EE87-4E8B-A105-9B7536507395}" dt="2024-02-20T11:43:50.249" v="91" actId="12789"/>
          <ac:spMkLst>
            <pc:docMk/>
            <pc:sldMk cId="2002912384" sldId="2134805038"/>
            <ac:spMk id="8" creationId="{3827D7B9-664D-8679-2967-40AE051007D4}"/>
          </ac:spMkLst>
        </pc:spChg>
        <pc:spChg chg="mod">
          <ac:chgData name="Emmanuel Tarika" userId="5d3de597250d89bb" providerId="LiveId" clId="{31C4B161-EE87-4E8B-A105-9B7536507395}" dt="2024-02-20T11:43:50.249" v="91" actId="12789"/>
          <ac:spMkLst>
            <pc:docMk/>
            <pc:sldMk cId="2002912384" sldId="2134805038"/>
            <ac:spMk id="10" creationId="{BE8F3CE2-078F-6DC7-B28C-E946DFFFAEA7}"/>
          </ac:spMkLst>
        </pc:spChg>
        <pc:spChg chg="mod">
          <ac:chgData name="Emmanuel Tarika" userId="5d3de597250d89bb" providerId="LiveId" clId="{31C4B161-EE87-4E8B-A105-9B7536507395}" dt="2024-02-20T11:43:50.249" v="91" actId="12789"/>
          <ac:spMkLst>
            <pc:docMk/>
            <pc:sldMk cId="2002912384" sldId="2134805038"/>
            <ac:spMk id="11" creationId="{B72CCFF9-2BE2-EC13-B8AB-02D1AFD563E7}"/>
          </ac:spMkLst>
        </pc:spChg>
        <pc:graphicFrameChg chg="mod modGraphic">
          <ac:chgData name="Emmanuel Tarika" userId="5d3de597250d89bb" providerId="LiveId" clId="{31C4B161-EE87-4E8B-A105-9B7536507395}" dt="2024-02-20T11:42:13.268" v="79" actId="207"/>
          <ac:graphicFrameMkLst>
            <pc:docMk/>
            <pc:sldMk cId="2002912384" sldId="2134805038"/>
            <ac:graphicFrameMk id="6" creationId="{732CC65A-0709-D4E0-1F27-B2B75E336738}"/>
          </ac:graphicFrameMkLst>
        </pc:graphicFrameChg>
        <pc:graphicFrameChg chg="mod modGraphic">
          <ac:chgData name="Emmanuel Tarika" userId="5d3de597250d89bb" providerId="LiveId" clId="{31C4B161-EE87-4E8B-A105-9B7536507395}" dt="2024-02-20T11:43:13.433" v="86" actId="1076"/>
          <ac:graphicFrameMkLst>
            <pc:docMk/>
            <pc:sldMk cId="2002912384" sldId="2134805038"/>
            <ac:graphicFrameMk id="12" creationId="{93B91F61-58AC-0C41-B3FE-449E260A6546}"/>
          </ac:graphicFrameMkLst>
        </pc:graphicFrameChg>
      </pc:sldChg>
      <pc:sldChg chg="modSp mod">
        <pc:chgData name="Emmanuel Tarika" userId="5d3de597250d89bb" providerId="LiveId" clId="{31C4B161-EE87-4E8B-A105-9B7536507395}" dt="2024-02-20T11:48:29.092" v="122" actId="207"/>
        <pc:sldMkLst>
          <pc:docMk/>
          <pc:sldMk cId="863301960" sldId="2134805039"/>
        </pc:sldMkLst>
        <pc:spChg chg="mod">
          <ac:chgData name="Emmanuel Tarika" userId="5d3de597250d89bb" providerId="LiveId" clId="{31C4B161-EE87-4E8B-A105-9B7536507395}" dt="2024-02-20T11:48:29.092" v="122" actId="207"/>
          <ac:spMkLst>
            <pc:docMk/>
            <pc:sldMk cId="863301960" sldId="2134805039"/>
            <ac:spMk id="4" creationId="{F1CFD39F-9A54-446B-9059-29A82A4AD9B6}"/>
          </ac:spMkLst>
        </pc:spChg>
        <pc:spChg chg="mod">
          <ac:chgData name="Emmanuel Tarika" userId="5d3de597250d89bb" providerId="LiveId" clId="{31C4B161-EE87-4E8B-A105-9B7536507395}" dt="2024-02-20T11:48:29.092" v="122" actId="207"/>
          <ac:spMkLst>
            <pc:docMk/>
            <pc:sldMk cId="863301960" sldId="2134805039"/>
            <ac:spMk id="6" creationId="{97DF94AF-E852-454D-A72F-F9F00A312E1A}"/>
          </ac:spMkLst>
        </pc:spChg>
      </pc:sldChg>
      <pc:sldChg chg="addSp delSp modSp mod">
        <pc:chgData name="Emmanuel Tarika" userId="5d3de597250d89bb" providerId="LiveId" clId="{31C4B161-EE87-4E8B-A105-9B7536507395}" dt="2024-02-20T11:56:18.570" v="189" actId="1076"/>
        <pc:sldMkLst>
          <pc:docMk/>
          <pc:sldMk cId="338297512" sldId="2134805040"/>
        </pc:sldMkLst>
        <pc:spChg chg="add mod ord">
          <ac:chgData name="Emmanuel Tarika" userId="5d3de597250d89bb" providerId="LiveId" clId="{31C4B161-EE87-4E8B-A105-9B7536507395}" dt="2024-02-20T11:50:59.726" v="138" actId="14100"/>
          <ac:spMkLst>
            <pc:docMk/>
            <pc:sldMk cId="338297512" sldId="2134805040"/>
            <ac:spMk id="2" creationId="{4C06B060-AC56-B4F1-425F-DF08BC2F2E2D}"/>
          </ac:spMkLst>
        </pc:spChg>
        <pc:spChg chg="add mod">
          <ac:chgData name="Emmanuel Tarika" userId="5d3de597250d89bb" providerId="LiveId" clId="{31C4B161-EE87-4E8B-A105-9B7536507395}" dt="2024-02-20T11:56:13.904" v="188" actId="1076"/>
          <ac:spMkLst>
            <pc:docMk/>
            <pc:sldMk cId="338297512" sldId="2134805040"/>
            <ac:spMk id="3" creationId="{A480DD52-812A-92BC-7C1A-0CB6AF965605}"/>
          </ac:spMkLst>
        </pc:spChg>
        <pc:spChg chg="add mod">
          <ac:chgData name="Emmanuel Tarika" userId="5d3de597250d89bb" providerId="LiveId" clId="{31C4B161-EE87-4E8B-A105-9B7536507395}" dt="2024-02-20T11:56:13.904" v="188" actId="1076"/>
          <ac:spMkLst>
            <pc:docMk/>
            <pc:sldMk cId="338297512" sldId="2134805040"/>
            <ac:spMk id="6" creationId="{FD4A17D1-E807-4401-7382-2C7C4D0F67D4}"/>
          </ac:spMkLst>
        </pc:spChg>
        <pc:spChg chg="add mod">
          <ac:chgData name="Emmanuel Tarika" userId="5d3de597250d89bb" providerId="LiveId" clId="{31C4B161-EE87-4E8B-A105-9B7536507395}" dt="2024-02-20T11:56:13.904" v="188" actId="1076"/>
          <ac:spMkLst>
            <pc:docMk/>
            <pc:sldMk cId="338297512" sldId="2134805040"/>
            <ac:spMk id="7" creationId="{A8873BC0-8413-50A4-B879-3C411716771C}"/>
          </ac:spMkLst>
        </pc:spChg>
        <pc:spChg chg="add mod">
          <ac:chgData name="Emmanuel Tarika" userId="5d3de597250d89bb" providerId="LiveId" clId="{31C4B161-EE87-4E8B-A105-9B7536507395}" dt="2024-02-20T11:55:36.722" v="183" actId="1076"/>
          <ac:spMkLst>
            <pc:docMk/>
            <pc:sldMk cId="338297512" sldId="2134805040"/>
            <ac:spMk id="8" creationId="{8E5A8C8B-C2AE-D4FC-9BC3-4B4AE0D6DFD1}"/>
          </ac:spMkLst>
        </pc:spChg>
        <pc:spChg chg="add mod">
          <ac:chgData name="Emmanuel Tarika" userId="5d3de597250d89bb" providerId="LiveId" clId="{31C4B161-EE87-4E8B-A105-9B7536507395}" dt="2024-02-20T11:55:45.064" v="185" actId="20577"/>
          <ac:spMkLst>
            <pc:docMk/>
            <pc:sldMk cId="338297512" sldId="2134805040"/>
            <ac:spMk id="9" creationId="{278F80DE-CB25-0ADC-6B1C-5CF159FCC08F}"/>
          </ac:spMkLst>
        </pc:spChg>
        <pc:spChg chg="add mod">
          <ac:chgData name="Emmanuel Tarika" userId="5d3de597250d89bb" providerId="LiveId" clId="{31C4B161-EE87-4E8B-A105-9B7536507395}" dt="2024-02-20T11:55:50.649" v="187" actId="20577"/>
          <ac:spMkLst>
            <pc:docMk/>
            <pc:sldMk cId="338297512" sldId="2134805040"/>
            <ac:spMk id="10" creationId="{6DBCBF0E-6B1C-1636-FE12-76FD7FCA3F1B}"/>
          </ac:spMkLst>
        </pc:spChg>
        <pc:spChg chg="mod">
          <ac:chgData name="Emmanuel Tarika" userId="5d3de597250d89bb" providerId="LiveId" clId="{31C4B161-EE87-4E8B-A105-9B7536507395}" dt="2024-02-20T11:53:53.752" v="164" actId="207"/>
          <ac:spMkLst>
            <pc:docMk/>
            <pc:sldMk cId="338297512" sldId="2134805040"/>
            <ac:spMk id="15" creationId="{4DEAD9B0-68CE-9DA4-E06B-FF50B5CB497E}"/>
          </ac:spMkLst>
        </pc:spChg>
        <pc:spChg chg="mod">
          <ac:chgData name="Emmanuel Tarika" userId="5d3de597250d89bb" providerId="LiveId" clId="{31C4B161-EE87-4E8B-A105-9B7536507395}" dt="2024-02-20T11:53:05.790" v="158" actId="14100"/>
          <ac:spMkLst>
            <pc:docMk/>
            <pc:sldMk cId="338297512" sldId="2134805040"/>
            <ac:spMk id="16" creationId="{481A421A-76A2-FFEC-59E3-748206776322}"/>
          </ac:spMkLst>
        </pc:spChg>
        <pc:spChg chg="mod">
          <ac:chgData name="Emmanuel Tarika" userId="5d3de597250d89bb" providerId="LiveId" clId="{31C4B161-EE87-4E8B-A105-9B7536507395}" dt="2024-02-20T11:53:08.489" v="159" actId="14100"/>
          <ac:spMkLst>
            <pc:docMk/>
            <pc:sldMk cId="338297512" sldId="2134805040"/>
            <ac:spMk id="17" creationId="{7F3F97BA-696C-160E-D20A-08A561AE14D9}"/>
          </ac:spMkLst>
        </pc:spChg>
        <pc:spChg chg="mod">
          <ac:chgData name="Emmanuel Tarika" userId="5d3de597250d89bb" providerId="LiveId" clId="{31C4B161-EE87-4E8B-A105-9B7536507395}" dt="2024-02-20T11:54:26.681" v="167" actId="552"/>
          <ac:spMkLst>
            <pc:docMk/>
            <pc:sldMk cId="338297512" sldId="2134805040"/>
            <ac:spMk id="18" creationId="{76FBF461-5B30-E436-BB68-B9DA14462923}"/>
          </ac:spMkLst>
        </pc:spChg>
        <pc:spChg chg="mod">
          <ac:chgData name="Emmanuel Tarika" userId="5d3de597250d89bb" providerId="LiveId" clId="{31C4B161-EE87-4E8B-A105-9B7536507395}" dt="2024-02-20T11:53:12.908" v="160" actId="1076"/>
          <ac:spMkLst>
            <pc:docMk/>
            <pc:sldMk cId="338297512" sldId="2134805040"/>
            <ac:spMk id="19" creationId="{8A1A9DF1-4697-9CE5-739F-5491CCA25FEE}"/>
          </ac:spMkLst>
        </pc:spChg>
        <pc:spChg chg="mod">
          <ac:chgData name="Emmanuel Tarika" userId="5d3de597250d89bb" providerId="LiveId" clId="{31C4B161-EE87-4E8B-A105-9B7536507395}" dt="2024-02-20T11:54:19.014" v="166" actId="403"/>
          <ac:spMkLst>
            <pc:docMk/>
            <pc:sldMk cId="338297512" sldId="2134805040"/>
            <ac:spMk id="20" creationId="{3597E16B-8184-C2A1-8C2D-E74D261CE847}"/>
          </ac:spMkLst>
        </pc:spChg>
        <pc:spChg chg="mod">
          <ac:chgData name="Emmanuel Tarika" userId="5d3de597250d89bb" providerId="LiveId" clId="{31C4B161-EE87-4E8B-A105-9B7536507395}" dt="2024-02-20T11:55:36.722" v="183" actId="1076"/>
          <ac:spMkLst>
            <pc:docMk/>
            <pc:sldMk cId="338297512" sldId="2134805040"/>
            <ac:spMk id="21" creationId="{E1ABF4D5-D94C-3239-1A34-71771E0344F7}"/>
          </ac:spMkLst>
        </pc:spChg>
        <pc:spChg chg="mod">
          <ac:chgData name="Emmanuel Tarika" userId="5d3de597250d89bb" providerId="LiveId" clId="{31C4B161-EE87-4E8B-A105-9B7536507395}" dt="2024-02-20T11:53:48.456" v="163" actId="207"/>
          <ac:spMkLst>
            <pc:docMk/>
            <pc:sldMk cId="338297512" sldId="2134805040"/>
            <ac:spMk id="22" creationId="{DE4E298C-ADF9-C37E-5298-7D6DD1B58548}"/>
          </ac:spMkLst>
        </pc:spChg>
        <pc:spChg chg="mod">
          <ac:chgData name="Emmanuel Tarika" userId="5d3de597250d89bb" providerId="LiveId" clId="{31C4B161-EE87-4E8B-A105-9B7536507395}" dt="2024-02-20T11:54:00.136" v="165" actId="207"/>
          <ac:spMkLst>
            <pc:docMk/>
            <pc:sldMk cId="338297512" sldId="2134805040"/>
            <ac:spMk id="33" creationId="{78F27527-98D7-7D92-D399-4B42B044E422}"/>
          </ac:spMkLst>
        </pc:spChg>
        <pc:spChg chg="mod">
          <ac:chgData name="Emmanuel Tarika" userId="5d3de597250d89bb" providerId="LiveId" clId="{31C4B161-EE87-4E8B-A105-9B7536507395}" dt="2024-02-20T11:56:18.570" v="189" actId="1076"/>
          <ac:spMkLst>
            <pc:docMk/>
            <pc:sldMk cId="338297512" sldId="2134805040"/>
            <ac:spMk id="51" creationId="{482E7A33-38A8-19C1-054C-5D06138F44A8}"/>
          </ac:spMkLst>
        </pc:spChg>
        <pc:graphicFrameChg chg="mod">
          <ac:chgData name="Emmanuel Tarika" userId="5d3de597250d89bb" providerId="LiveId" clId="{31C4B161-EE87-4E8B-A105-9B7536507395}" dt="2024-02-20T11:52:09.719" v="152" actId="1076"/>
          <ac:graphicFrameMkLst>
            <pc:docMk/>
            <pc:sldMk cId="338297512" sldId="2134805040"/>
            <ac:graphicFrameMk id="37" creationId="{2DA4526A-5829-B668-2BB0-4C156445B4FA}"/>
          </ac:graphicFrameMkLst>
        </pc:graphicFrameChg>
        <pc:graphicFrameChg chg="mod">
          <ac:chgData name="Emmanuel Tarika" userId="5d3de597250d89bb" providerId="LiveId" clId="{31C4B161-EE87-4E8B-A105-9B7536507395}" dt="2024-02-20T11:52:09.719" v="152" actId="1076"/>
          <ac:graphicFrameMkLst>
            <pc:docMk/>
            <pc:sldMk cId="338297512" sldId="2134805040"/>
            <ac:graphicFrameMk id="38" creationId="{B52B0107-5E0B-0341-D4E4-BC9F18B2F94A}"/>
          </ac:graphicFrameMkLst>
        </pc:graphicFrameChg>
        <pc:graphicFrameChg chg="del">
          <ac:chgData name="Emmanuel Tarika" userId="5d3de597250d89bb" providerId="LiveId" clId="{31C4B161-EE87-4E8B-A105-9B7536507395}" dt="2024-02-20T11:49:10.818" v="127" actId="21"/>
          <ac:graphicFrameMkLst>
            <pc:docMk/>
            <pc:sldMk cId="338297512" sldId="2134805040"/>
            <ac:graphicFrameMk id="44" creationId="{43F96C91-8D08-0511-34A8-931D963AAA9B}"/>
          </ac:graphicFrameMkLst>
        </pc:graphicFrameChg>
        <pc:graphicFrameChg chg="mod">
          <ac:chgData name="Emmanuel Tarika" userId="5d3de597250d89bb" providerId="LiveId" clId="{31C4B161-EE87-4E8B-A105-9B7536507395}" dt="2024-02-20T11:52:09.719" v="152" actId="1076"/>
          <ac:graphicFrameMkLst>
            <pc:docMk/>
            <pc:sldMk cId="338297512" sldId="2134805040"/>
            <ac:graphicFrameMk id="47" creationId="{58F0A758-9C99-77C2-6BE0-AC11324FDE67}"/>
          </ac:graphicFrameMkLst>
        </pc:graphicFrameChg>
        <pc:cxnChg chg="del">
          <ac:chgData name="Emmanuel Tarika" userId="5d3de597250d89bb" providerId="LiveId" clId="{31C4B161-EE87-4E8B-A105-9B7536507395}" dt="2024-02-20T11:49:10.818" v="127" actId="21"/>
          <ac:cxnSpMkLst>
            <pc:docMk/>
            <pc:sldMk cId="338297512" sldId="2134805040"/>
            <ac:cxnSpMk id="40" creationId="{8DC1D050-FFC6-6385-8E31-E6319B8B7395}"/>
          </ac:cxnSpMkLst>
        </pc:cxnChg>
        <pc:cxnChg chg="del mod">
          <ac:chgData name="Emmanuel Tarika" userId="5d3de597250d89bb" providerId="LiveId" clId="{31C4B161-EE87-4E8B-A105-9B7536507395}" dt="2024-02-20T11:51:58.645" v="150" actId="21"/>
          <ac:cxnSpMkLst>
            <pc:docMk/>
            <pc:sldMk cId="338297512" sldId="2134805040"/>
            <ac:cxnSpMk id="42" creationId="{BB387751-3C30-1159-AEA9-E8F9AA66D66F}"/>
          </ac:cxnSpMkLst>
        </pc:cxnChg>
        <pc:cxnChg chg="del mod">
          <ac:chgData name="Emmanuel Tarika" userId="5d3de597250d89bb" providerId="LiveId" clId="{31C4B161-EE87-4E8B-A105-9B7536507395}" dt="2024-02-20T11:51:58.645" v="150" actId="21"/>
          <ac:cxnSpMkLst>
            <pc:docMk/>
            <pc:sldMk cId="338297512" sldId="2134805040"/>
            <ac:cxnSpMk id="45" creationId="{65361DFE-E1B3-DFD1-85B0-58F7DE7887DB}"/>
          </ac:cxnSpMkLst>
        </pc:cxnChg>
        <pc:cxnChg chg="del mod">
          <ac:chgData name="Emmanuel Tarika" userId="5d3de597250d89bb" providerId="LiveId" clId="{31C4B161-EE87-4E8B-A105-9B7536507395}" dt="2024-02-20T11:51:58.645" v="150" actId="21"/>
          <ac:cxnSpMkLst>
            <pc:docMk/>
            <pc:sldMk cId="338297512" sldId="2134805040"/>
            <ac:cxnSpMk id="49" creationId="{924A906C-C448-2F08-3F33-F6C1A78A90C2}"/>
          </ac:cxnSpMkLst>
        </pc:cxnChg>
      </pc:sldChg>
      <pc:sldChg chg="modSp mod">
        <pc:chgData name="Emmanuel Tarika" userId="5d3de597250d89bb" providerId="LiveId" clId="{31C4B161-EE87-4E8B-A105-9B7536507395}" dt="2024-02-20T11:58:11.153" v="205" actId="207"/>
        <pc:sldMkLst>
          <pc:docMk/>
          <pc:sldMk cId="2425491816" sldId="2134805042"/>
        </pc:sldMkLst>
        <pc:spChg chg="mod">
          <ac:chgData name="Emmanuel Tarika" userId="5d3de597250d89bb" providerId="LiveId" clId="{31C4B161-EE87-4E8B-A105-9B7536507395}" dt="2024-02-20T11:57:08.577" v="196" actId="207"/>
          <ac:spMkLst>
            <pc:docMk/>
            <pc:sldMk cId="2425491816" sldId="2134805042"/>
            <ac:spMk id="6" creationId="{82D6BDE4-76F6-6EFA-E39D-2E4092258E4A}"/>
          </ac:spMkLst>
        </pc:spChg>
        <pc:spChg chg="mod">
          <ac:chgData name="Emmanuel Tarika" userId="5d3de597250d89bb" providerId="LiveId" clId="{31C4B161-EE87-4E8B-A105-9B7536507395}" dt="2024-02-20T11:56:58.743" v="195" actId="207"/>
          <ac:spMkLst>
            <pc:docMk/>
            <pc:sldMk cId="2425491816" sldId="2134805042"/>
            <ac:spMk id="7" creationId="{63455A58-A261-690D-ADC8-3E076FACC097}"/>
          </ac:spMkLst>
        </pc:spChg>
        <pc:spChg chg="mod">
          <ac:chgData name="Emmanuel Tarika" userId="5d3de597250d89bb" providerId="LiveId" clId="{31C4B161-EE87-4E8B-A105-9B7536507395}" dt="2024-02-20T11:56:58.743" v="195" actId="207"/>
          <ac:spMkLst>
            <pc:docMk/>
            <pc:sldMk cId="2425491816" sldId="2134805042"/>
            <ac:spMk id="9" creationId="{9872B8C4-CA53-2B06-53E1-4443329DF14D}"/>
          </ac:spMkLst>
        </pc:spChg>
        <pc:spChg chg="mod">
          <ac:chgData name="Emmanuel Tarika" userId="5d3de597250d89bb" providerId="LiveId" clId="{31C4B161-EE87-4E8B-A105-9B7536507395}" dt="2024-02-20T11:57:17.761" v="197" actId="207"/>
          <ac:spMkLst>
            <pc:docMk/>
            <pc:sldMk cId="2425491816" sldId="2134805042"/>
            <ac:spMk id="15" creationId="{3260FA10-4DBE-3B78-C14E-2EC9CFE3BB42}"/>
          </ac:spMkLst>
        </pc:spChg>
        <pc:spChg chg="mod">
          <ac:chgData name="Emmanuel Tarika" userId="5d3de597250d89bb" providerId="LiveId" clId="{31C4B161-EE87-4E8B-A105-9B7536507395}" dt="2024-02-20T11:57:17.761" v="197" actId="207"/>
          <ac:spMkLst>
            <pc:docMk/>
            <pc:sldMk cId="2425491816" sldId="2134805042"/>
            <ac:spMk id="16" creationId="{9D334459-2D81-8D6C-6DC2-57A531471479}"/>
          </ac:spMkLst>
        </pc:spChg>
        <pc:spChg chg="mod">
          <ac:chgData name="Emmanuel Tarika" userId="5d3de597250d89bb" providerId="LiveId" clId="{31C4B161-EE87-4E8B-A105-9B7536507395}" dt="2024-02-20T11:57:17.761" v="197" actId="207"/>
          <ac:spMkLst>
            <pc:docMk/>
            <pc:sldMk cId="2425491816" sldId="2134805042"/>
            <ac:spMk id="17" creationId="{38B953B1-93BF-323D-101C-41656FEB5477}"/>
          </ac:spMkLst>
        </pc:spChg>
        <pc:spChg chg="mod">
          <ac:chgData name="Emmanuel Tarika" userId="5d3de597250d89bb" providerId="LiveId" clId="{31C4B161-EE87-4E8B-A105-9B7536507395}" dt="2024-02-20T11:58:11.153" v="205" actId="207"/>
          <ac:spMkLst>
            <pc:docMk/>
            <pc:sldMk cId="2425491816" sldId="2134805042"/>
            <ac:spMk id="25" creationId="{707AD456-F69D-7804-2A44-F0112F51B76C}"/>
          </ac:spMkLst>
        </pc:spChg>
        <pc:spChg chg="mod">
          <ac:chgData name="Emmanuel Tarika" userId="5d3de597250d89bb" providerId="LiveId" clId="{31C4B161-EE87-4E8B-A105-9B7536507395}" dt="2024-02-20T11:57:59.482" v="204" actId="207"/>
          <ac:spMkLst>
            <pc:docMk/>
            <pc:sldMk cId="2425491816" sldId="2134805042"/>
            <ac:spMk id="26" creationId="{208C22D7-D55A-92E0-9FD9-AAB71D45C0D9}"/>
          </ac:spMkLst>
        </pc:spChg>
        <pc:spChg chg="mod">
          <ac:chgData name="Emmanuel Tarika" userId="5d3de597250d89bb" providerId="LiveId" clId="{31C4B161-EE87-4E8B-A105-9B7536507395}" dt="2024-02-20T11:58:11.153" v="205" actId="207"/>
          <ac:spMkLst>
            <pc:docMk/>
            <pc:sldMk cId="2425491816" sldId="2134805042"/>
            <ac:spMk id="27" creationId="{9DAF7A29-5C6B-3EB3-9F37-E88F76E2627C}"/>
          </ac:spMkLst>
        </pc:spChg>
        <pc:spChg chg="mod">
          <ac:chgData name="Emmanuel Tarika" userId="5d3de597250d89bb" providerId="LiveId" clId="{31C4B161-EE87-4E8B-A105-9B7536507395}" dt="2024-02-20T11:57:59.482" v="204" actId="207"/>
          <ac:spMkLst>
            <pc:docMk/>
            <pc:sldMk cId="2425491816" sldId="2134805042"/>
            <ac:spMk id="28" creationId="{2D5D75A2-CB6A-3F36-BC8D-D3E159977DEF}"/>
          </ac:spMkLst>
        </pc:spChg>
        <pc:spChg chg="mod">
          <ac:chgData name="Emmanuel Tarika" userId="5d3de597250d89bb" providerId="LiveId" clId="{31C4B161-EE87-4E8B-A105-9B7536507395}" dt="2024-02-20T11:58:11.153" v="205" actId="207"/>
          <ac:spMkLst>
            <pc:docMk/>
            <pc:sldMk cId="2425491816" sldId="2134805042"/>
            <ac:spMk id="29" creationId="{3C20144A-3D9E-9355-06A8-3255111F1E91}"/>
          </ac:spMkLst>
        </pc:spChg>
        <pc:spChg chg="mod">
          <ac:chgData name="Emmanuel Tarika" userId="5d3de597250d89bb" providerId="LiveId" clId="{31C4B161-EE87-4E8B-A105-9B7536507395}" dt="2024-02-20T11:57:59.482" v="204" actId="207"/>
          <ac:spMkLst>
            <pc:docMk/>
            <pc:sldMk cId="2425491816" sldId="2134805042"/>
            <ac:spMk id="30" creationId="{6D34B913-4987-5538-DCC6-648A57B3F834}"/>
          </ac:spMkLst>
        </pc:spChg>
        <pc:spChg chg="mod">
          <ac:chgData name="Emmanuel Tarika" userId="5d3de597250d89bb" providerId="LiveId" clId="{31C4B161-EE87-4E8B-A105-9B7536507395}" dt="2024-02-20T11:58:11.153" v="205" actId="207"/>
          <ac:spMkLst>
            <pc:docMk/>
            <pc:sldMk cId="2425491816" sldId="2134805042"/>
            <ac:spMk id="34" creationId="{A1054F52-0D64-E8A9-34EA-E5D25AC64E6A}"/>
          </ac:spMkLst>
        </pc:spChg>
        <pc:spChg chg="mod">
          <ac:chgData name="Emmanuel Tarika" userId="5d3de597250d89bb" providerId="LiveId" clId="{31C4B161-EE87-4E8B-A105-9B7536507395}" dt="2024-02-20T11:57:59.482" v="204" actId="207"/>
          <ac:spMkLst>
            <pc:docMk/>
            <pc:sldMk cId="2425491816" sldId="2134805042"/>
            <ac:spMk id="35" creationId="{67348D68-2592-C98B-B1C9-0456619FBD79}"/>
          </ac:spMkLst>
        </pc:spChg>
        <pc:spChg chg="mod">
          <ac:chgData name="Emmanuel Tarika" userId="5d3de597250d89bb" providerId="LiveId" clId="{31C4B161-EE87-4E8B-A105-9B7536507395}" dt="2024-02-20T11:57:48.831" v="200" actId="207"/>
          <ac:spMkLst>
            <pc:docMk/>
            <pc:sldMk cId="2425491816" sldId="2134805042"/>
            <ac:spMk id="36" creationId="{EC0BFE4B-87D4-5E80-98BA-3DFBD2D8BA5D}"/>
          </ac:spMkLst>
        </pc:spChg>
        <pc:spChg chg="mod">
          <ac:chgData name="Emmanuel Tarika" userId="5d3de597250d89bb" providerId="LiveId" clId="{31C4B161-EE87-4E8B-A105-9B7536507395}" dt="2024-02-20T11:57:17.761" v="197" actId="207"/>
          <ac:spMkLst>
            <pc:docMk/>
            <pc:sldMk cId="2425491816" sldId="2134805042"/>
            <ac:spMk id="48" creationId="{5617BA6F-56BE-F50F-95C5-1FB40F8E949D}"/>
          </ac:spMkLst>
        </pc:spChg>
      </pc:sldChg>
      <pc:sldChg chg="addSp modSp mod">
        <pc:chgData name="Emmanuel Tarika" userId="5d3de597250d89bb" providerId="LiveId" clId="{31C4B161-EE87-4E8B-A105-9B7536507395}" dt="2024-02-21T11:02:42.379" v="237" actId="20577"/>
        <pc:sldMkLst>
          <pc:docMk/>
          <pc:sldMk cId="4073927394" sldId="2134805043"/>
        </pc:sldMkLst>
        <pc:spChg chg="add mod">
          <ac:chgData name="Emmanuel Tarika" userId="5d3de597250d89bb" providerId="LiveId" clId="{31C4B161-EE87-4E8B-A105-9B7536507395}" dt="2024-02-21T11:02:42.379" v="237" actId="20577"/>
          <ac:spMkLst>
            <pc:docMk/>
            <pc:sldMk cId="4073927394" sldId="2134805043"/>
            <ac:spMk id="2" creationId="{DD1C26DC-DC01-7E31-BADC-C88DBAE0D731}"/>
          </ac:spMkLst>
        </pc:spChg>
        <pc:spChg chg="mod">
          <ac:chgData name="Emmanuel Tarika" userId="5d3de597250d89bb" providerId="LiveId" clId="{31C4B161-EE87-4E8B-A105-9B7536507395}" dt="2024-02-20T11:56:38.969" v="192" actId="207"/>
          <ac:spMkLst>
            <pc:docMk/>
            <pc:sldMk cId="4073927394" sldId="2134805043"/>
            <ac:spMk id="11" creationId="{9E58B37D-85C1-250C-F16F-0658A7FBBCD8}"/>
          </ac:spMkLst>
        </pc:spChg>
        <pc:spChg chg="mod">
          <ac:chgData name="Emmanuel Tarika" userId="5d3de597250d89bb" providerId="LiveId" clId="{31C4B161-EE87-4E8B-A105-9B7536507395}" dt="2024-02-20T11:56:29.076" v="190" actId="207"/>
          <ac:spMkLst>
            <pc:docMk/>
            <pc:sldMk cId="4073927394" sldId="2134805043"/>
            <ac:spMk id="37" creationId="{96AA6DAB-3D12-9A9A-6975-4CA15F8DCC02}"/>
          </ac:spMkLst>
        </pc:spChg>
        <pc:spChg chg="mod">
          <ac:chgData name="Emmanuel Tarika" userId="5d3de597250d89bb" providerId="LiveId" clId="{31C4B161-EE87-4E8B-A105-9B7536507395}" dt="2024-02-20T11:56:34.518" v="191" actId="207"/>
          <ac:spMkLst>
            <pc:docMk/>
            <pc:sldMk cId="4073927394" sldId="2134805043"/>
            <ac:spMk id="39" creationId="{DEA3830B-27D5-0D1C-706A-BFC12B5BCB71}"/>
          </ac:spMkLst>
        </pc:spChg>
      </pc:sldChg>
      <pc:sldChg chg="del">
        <pc:chgData name="Emmanuel Tarika" userId="5d3de597250d89bb" providerId="LiveId" clId="{31C4B161-EE87-4E8B-A105-9B7536507395}" dt="2024-02-20T11:59:59.129" v="206" actId="47"/>
        <pc:sldMkLst>
          <pc:docMk/>
          <pc:sldMk cId="3486360915" sldId="2134805045"/>
        </pc:sldMkLst>
      </pc:sldChg>
      <pc:sldChg chg="addSp modSp mod">
        <pc:chgData name="Emmanuel Tarika" userId="5d3de597250d89bb" providerId="LiveId" clId="{31C4B161-EE87-4E8B-A105-9B7536507395}" dt="2024-02-21T11:06:48.520" v="316" actId="20577"/>
        <pc:sldMkLst>
          <pc:docMk/>
          <pc:sldMk cId="1798144848" sldId="2134805046"/>
        </pc:sldMkLst>
        <pc:spChg chg="add mod">
          <ac:chgData name="Emmanuel Tarika" userId="5d3de597250d89bb" providerId="LiveId" clId="{31C4B161-EE87-4E8B-A105-9B7536507395}" dt="2024-02-21T11:06:48.520" v="316" actId="20577"/>
          <ac:spMkLst>
            <pc:docMk/>
            <pc:sldMk cId="1798144848" sldId="2134805046"/>
            <ac:spMk id="2" creationId="{822FA759-82CB-C95F-9289-28FE1F7197FA}"/>
          </ac:spMkLst>
        </pc:spChg>
        <pc:spChg chg="mod">
          <ac:chgData name="Emmanuel Tarika" userId="5d3de597250d89bb" providerId="LiveId" clId="{31C4B161-EE87-4E8B-A105-9B7536507395}" dt="2024-02-20T11:56:49.569" v="193" actId="207"/>
          <ac:spMkLst>
            <pc:docMk/>
            <pc:sldMk cId="1798144848" sldId="2134805046"/>
            <ac:spMk id="6" creationId="{0C24B50C-AC39-0374-1CA9-6F36DA6C2C16}"/>
          </ac:spMkLst>
        </pc:spChg>
        <pc:spChg chg="mod">
          <ac:chgData name="Emmanuel Tarika" userId="5d3de597250d89bb" providerId="LiveId" clId="{31C4B161-EE87-4E8B-A105-9B7536507395}" dt="2024-02-20T11:56:53.787" v="194" actId="207"/>
          <ac:spMkLst>
            <pc:docMk/>
            <pc:sldMk cId="1798144848" sldId="2134805046"/>
            <ac:spMk id="7" creationId="{1AFD0024-C032-33DB-3493-A2B5657D670D}"/>
          </ac:spMkLst>
        </pc:spChg>
        <pc:spChg chg="mod">
          <ac:chgData name="Emmanuel Tarika" userId="5d3de597250d89bb" providerId="LiveId" clId="{31C4B161-EE87-4E8B-A105-9B7536507395}" dt="2024-02-20T11:56:53.787" v="194" actId="207"/>
          <ac:spMkLst>
            <pc:docMk/>
            <pc:sldMk cId="1798144848" sldId="2134805046"/>
            <ac:spMk id="10" creationId="{779650BC-1A53-127F-BB25-6AB6488D783A}"/>
          </ac:spMkLst>
        </pc:spChg>
      </pc:sldChg>
      <pc:sldChg chg="addSp modSp mod">
        <pc:chgData name="Emmanuel Tarika" userId="5d3de597250d89bb" providerId="LiveId" clId="{31C4B161-EE87-4E8B-A105-9B7536507395}" dt="2024-02-20T11:36:32.254" v="23" actId="207"/>
        <pc:sldMkLst>
          <pc:docMk/>
          <pc:sldMk cId="1093604785" sldId="2134805061"/>
        </pc:sldMkLst>
        <pc:spChg chg="add mod ord">
          <ac:chgData name="Emmanuel Tarika" userId="5d3de597250d89bb" providerId="LiveId" clId="{31C4B161-EE87-4E8B-A105-9B7536507395}" dt="2024-02-20T11:34:10.007" v="9" actId="167"/>
          <ac:spMkLst>
            <pc:docMk/>
            <pc:sldMk cId="1093604785" sldId="2134805061"/>
            <ac:spMk id="2" creationId="{337EC3AF-0E92-8076-DB53-170F90858DCC}"/>
          </ac:spMkLst>
        </pc:spChg>
        <pc:spChg chg="mod">
          <ac:chgData name="Emmanuel Tarika" userId="5d3de597250d89bb" providerId="LiveId" clId="{31C4B161-EE87-4E8B-A105-9B7536507395}" dt="2024-02-20T11:36:09.358" v="21" actId="207"/>
          <ac:spMkLst>
            <pc:docMk/>
            <pc:sldMk cId="1093604785" sldId="2134805061"/>
            <ac:spMk id="6" creationId="{5AA25E44-B822-2486-A3D8-F1A8182D5E57}"/>
          </ac:spMkLst>
        </pc:spChg>
        <pc:spChg chg="mod">
          <ac:chgData name="Emmanuel Tarika" userId="5d3de597250d89bb" providerId="LiveId" clId="{31C4B161-EE87-4E8B-A105-9B7536507395}" dt="2024-02-20T11:33:39.966" v="5" actId="1076"/>
          <ac:spMkLst>
            <pc:docMk/>
            <pc:sldMk cId="1093604785" sldId="2134805061"/>
            <ac:spMk id="9" creationId="{8EEF39E6-EDDE-5905-8174-25B23DEA3EBA}"/>
          </ac:spMkLst>
        </pc:spChg>
        <pc:spChg chg="mod">
          <ac:chgData name="Emmanuel Tarika" userId="5d3de597250d89bb" providerId="LiveId" clId="{31C4B161-EE87-4E8B-A105-9B7536507395}" dt="2024-02-20T11:36:32.254" v="23" actId="207"/>
          <ac:spMkLst>
            <pc:docMk/>
            <pc:sldMk cId="1093604785" sldId="2134805061"/>
            <ac:spMk id="10" creationId="{4A10AC2C-9714-89B8-8677-25B938BBE659}"/>
          </ac:spMkLst>
        </pc:spChg>
        <pc:spChg chg="mod">
          <ac:chgData name="Emmanuel Tarika" userId="5d3de597250d89bb" providerId="LiveId" clId="{31C4B161-EE87-4E8B-A105-9B7536507395}" dt="2024-02-20T11:33:51.098" v="6" actId="1076"/>
          <ac:spMkLst>
            <pc:docMk/>
            <pc:sldMk cId="1093604785" sldId="2134805061"/>
            <ac:spMk id="11" creationId="{A110B124-9B9F-AE4C-41F6-595345E79D67}"/>
          </ac:spMkLst>
        </pc:spChg>
        <pc:spChg chg="mod">
          <ac:chgData name="Emmanuel Tarika" userId="5d3de597250d89bb" providerId="LiveId" clId="{31C4B161-EE87-4E8B-A105-9B7536507395}" dt="2024-02-20T11:36:32.254" v="23" actId="207"/>
          <ac:spMkLst>
            <pc:docMk/>
            <pc:sldMk cId="1093604785" sldId="2134805061"/>
            <ac:spMk id="12" creationId="{65E07AAA-BC75-DE4F-8DC1-2AB49C46ABC6}"/>
          </ac:spMkLst>
        </pc:spChg>
        <pc:spChg chg="mod">
          <ac:chgData name="Emmanuel Tarika" userId="5d3de597250d89bb" providerId="LiveId" clId="{31C4B161-EE87-4E8B-A105-9B7536507395}" dt="2024-02-20T11:33:51.098" v="6" actId="1076"/>
          <ac:spMkLst>
            <pc:docMk/>
            <pc:sldMk cId="1093604785" sldId="2134805061"/>
            <ac:spMk id="13" creationId="{DB859947-2BF7-D303-89F0-4A1171C2294A}"/>
          </ac:spMkLst>
        </pc:spChg>
        <pc:spChg chg="mod">
          <ac:chgData name="Emmanuel Tarika" userId="5d3de597250d89bb" providerId="LiveId" clId="{31C4B161-EE87-4E8B-A105-9B7536507395}" dt="2024-02-20T11:36:32.254" v="23" actId="207"/>
          <ac:spMkLst>
            <pc:docMk/>
            <pc:sldMk cId="1093604785" sldId="2134805061"/>
            <ac:spMk id="14" creationId="{E739466C-F3C4-EA2E-590A-28E89B60D636}"/>
          </ac:spMkLst>
        </pc:spChg>
        <pc:spChg chg="mod">
          <ac:chgData name="Emmanuel Tarika" userId="5d3de597250d89bb" providerId="LiveId" clId="{31C4B161-EE87-4E8B-A105-9B7536507395}" dt="2024-02-20T11:33:51.098" v="6" actId="1076"/>
          <ac:spMkLst>
            <pc:docMk/>
            <pc:sldMk cId="1093604785" sldId="2134805061"/>
            <ac:spMk id="15" creationId="{1B719F63-23E6-FBBF-2B6E-3F5E3B83FC35}"/>
          </ac:spMkLst>
        </pc:spChg>
        <pc:spChg chg="mod">
          <ac:chgData name="Emmanuel Tarika" userId="5d3de597250d89bb" providerId="LiveId" clId="{31C4B161-EE87-4E8B-A105-9B7536507395}" dt="2024-02-20T11:33:39.966" v="5" actId="1076"/>
          <ac:spMkLst>
            <pc:docMk/>
            <pc:sldMk cId="1093604785" sldId="2134805061"/>
            <ac:spMk id="16" creationId="{A5087A88-A020-BBF7-DCD4-1913433DB79F}"/>
          </ac:spMkLst>
        </pc:spChg>
      </pc:sldChg>
    </pc:docChg>
  </pc:docChgLst>
  <pc:docChgLst>
    <pc:chgData name="Emmanuel Tarika" userId="S::etarika_altermondo.com#ext#@totalworkplace.onmicrosoft.com::a718bda5-33c3-48ac-bc7b-867067d49ba9" providerId="AD" clId="Web-{A7A5D4AD-2C1E-41D6-842F-C82AFAF40A1D}"/>
    <pc:docChg chg="modSld">
      <pc:chgData name="Emmanuel Tarika" userId="S::etarika_altermondo.com#ext#@totalworkplace.onmicrosoft.com::a718bda5-33c3-48ac-bc7b-867067d49ba9" providerId="AD" clId="Web-{A7A5D4AD-2C1E-41D6-842F-C82AFAF40A1D}" dt="2023-05-09T10:26:10.440" v="29" actId="20577"/>
      <pc:docMkLst>
        <pc:docMk/>
      </pc:docMkLst>
      <pc:sldChg chg="modSp">
        <pc:chgData name="Emmanuel Tarika" userId="S::etarika_altermondo.com#ext#@totalworkplace.onmicrosoft.com::a718bda5-33c3-48ac-bc7b-867067d49ba9" providerId="AD" clId="Web-{A7A5D4AD-2C1E-41D6-842F-C82AFAF40A1D}" dt="2023-05-09T10:26:10.440" v="29" actId="20577"/>
        <pc:sldMkLst>
          <pc:docMk/>
          <pc:sldMk cId="1575154121" sldId="352"/>
        </pc:sldMkLst>
        <pc:spChg chg="mod">
          <ac:chgData name="Emmanuel Tarika" userId="S::etarika_altermondo.com#ext#@totalworkplace.onmicrosoft.com::a718bda5-33c3-48ac-bc7b-867067d49ba9" providerId="AD" clId="Web-{A7A5D4AD-2C1E-41D6-842F-C82AFAF40A1D}" dt="2023-05-09T10:26:10.440" v="29" actId="20577"/>
          <ac:spMkLst>
            <pc:docMk/>
            <pc:sldMk cId="1575154121" sldId="352"/>
            <ac:spMk id="5" creationId="{00000000-0000-0000-0000-000000000000}"/>
          </ac:spMkLst>
        </pc:spChg>
      </pc:sldChg>
    </pc:docChg>
  </pc:docChgLst>
  <pc:docChgLst>
    <pc:chgData name="Emmanuel Tarika" userId="5d3de597250d89bb" providerId="LiveId" clId="{E0423756-E4DA-44FD-B43E-3AC9DE310278}"/>
    <pc:docChg chg="undo redo custSel addSld delSld modSld sldOrd">
      <pc:chgData name="Emmanuel Tarika" userId="5d3de597250d89bb" providerId="LiveId" clId="{E0423756-E4DA-44FD-B43E-3AC9DE310278}" dt="2024-02-20T15:15:03.475" v="1717" actId="478"/>
      <pc:docMkLst>
        <pc:docMk/>
      </pc:docMkLst>
      <pc:sldChg chg="modSp mod">
        <pc:chgData name="Emmanuel Tarika" userId="5d3de597250d89bb" providerId="LiveId" clId="{E0423756-E4DA-44FD-B43E-3AC9DE310278}" dt="2024-02-20T14:47:05.700" v="967" actId="20577"/>
        <pc:sldMkLst>
          <pc:docMk/>
          <pc:sldMk cId="1368797403" sldId="442"/>
        </pc:sldMkLst>
        <pc:spChg chg="mod">
          <ac:chgData name="Emmanuel Tarika" userId="5d3de597250d89bb" providerId="LiveId" clId="{E0423756-E4DA-44FD-B43E-3AC9DE310278}" dt="2024-02-20T14:47:05.700" v="967" actId="20577"/>
          <ac:spMkLst>
            <pc:docMk/>
            <pc:sldMk cId="1368797403" sldId="442"/>
            <ac:spMk id="6" creationId="{8D15C6A2-7768-4617-BFF0-DD4863D1FA7F}"/>
          </ac:spMkLst>
        </pc:spChg>
      </pc:sldChg>
      <pc:sldChg chg="modSp mod ord">
        <pc:chgData name="Emmanuel Tarika" userId="5d3de597250d89bb" providerId="LiveId" clId="{E0423756-E4DA-44FD-B43E-3AC9DE310278}" dt="2024-02-20T14:33:21.485" v="690" actId="207"/>
        <pc:sldMkLst>
          <pc:docMk/>
          <pc:sldMk cId="1281948754" sldId="477"/>
        </pc:sldMkLst>
        <pc:spChg chg="mod">
          <ac:chgData name="Emmanuel Tarika" userId="5d3de597250d89bb" providerId="LiveId" clId="{E0423756-E4DA-44FD-B43E-3AC9DE310278}" dt="2024-02-20T14:33:21.485" v="690" actId="207"/>
          <ac:spMkLst>
            <pc:docMk/>
            <pc:sldMk cId="1281948754" sldId="477"/>
            <ac:spMk id="7" creationId="{3023FA31-0C1A-54C0-7801-1E408038166B}"/>
          </ac:spMkLst>
        </pc:spChg>
        <pc:spChg chg="mod">
          <ac:chgData name="Emmanuel Tarika" userId="5d3de597250d89bb" providerId="LiveId" clId="{E0423756-E4DA-44FD-B43E-3AC9DE310278}" dt="2024-02-20T14:33:21.485" v="690" actId="207"/>
          <ac:spMkLst>
            <pc:docMk/>
            <pc:sldMk cId="1281948754" sldId="477"/>
            <ac:spMk id="11" creationId="{8DE6E5DC-CD72-81C8-AA02-88FCD147AF33}"/>
          </ac:spMkLst>
        </pc:spChg>
        <pc:spChg chg="mod">
          <ac:chgData name="Emmanuel Tarika" userId="5d3de597250d89bb" providerId="LiveId" clId="{E0423756-E4DA-44FD-B43E-3AC9DE310278}" dt="2024-02-20T14:33:03.513" v="686" actId="207"/>
          <ac:spMkLst>
            <pc:docMk/>
            <pc:sldMk cId="1281948754" sldId="477"/>
            <ac:spMk id="15" creationId="{AC8AA9CB-E68B-EEDD-8CDD-E472F9F2647C}"/>
          </ac:spMkLst>
        </pc:spChg>
        <pc:spChg chg="mod">
          <ac:chgData name="Emmanuel Tarika" userId="5d3de597250d89bb" providerId="LiveId" clId="{E0423756-E4DA-44FD-B43E-3AC9DE310278}" dt="2024-02-20T14:33:15.664" v="689" actId="207"/>
          <ac:spMkLst>
            <pc:docMk/>
            <pc:sldMk cId="1281948754" sldId="477"/>
            <ac:spMk id="17" creationId="{36EB801F-FF79-4DF1-4FC9-9D982DEE2404}"/>
          </ac:spMkLst>
        </pc:spChg>
        <pc:spChg chg="mod">
          <ac:chgData name="Emmanuel Tarika" userId="5d3de597250d89bb" providerId="LiveId" clId="{E0423756-E4DA-44FD-B43E-3AC9DE310278}" dt="2024-02-20T14:33:15.664" v="689" actId="207"/>
          <ac:spMkLst>
            <pc:docMk/>
            <pc:sldMk cId="1281948754" sldId="477"/>
            <ac:spMk id="18" creationId="{AFDBD205-9FF1-1EB1-392C-8FDB0C36770F}"/>
          </ac:spMkLst>
        </pc:spChg>
      </pc:sldChg>
      <pc:sldChg chg="modSp mod">
        <pc:chgData name="Emmanuel Tarika" userId="5d3de597250d89bb" providerId="LiveId" clId="{E0423756-E4DA-44FD-B43E-3AC9DE310278}" dt="2024-02-20T14:16:39.412" v="460" actId="207"/>
        <pc:sldMkLst>
          <pc:docMk/>
          <pc:sldMk cId="3368275112" sldId="486"/>
        </pc:sldMkLst>
        <pc:spChg chg="mod">
          <ac:chgData name="Emmanuel Tarika" userId="5d3de597250d89bb" providerId="LiveId" clId="{E0423756-E4DA-44FD-B43E-3AC9DE310278}" dt="2024-02-20T14:16:39.412" v="460" actId="207"/>
          <ac:spMkLst>
            <pc:docMk/>
            <pc:sldMk cId="3368275112" sldId="486"/>
            <ac:spMk id="4" creationId="{F1CFD39F-9A54-446B-9059-29A82A4AD9B6}"/>
          </ac:spMkLst>
        </pc:spChg>
        <pc:spChg chg="mod">
          <ac:chgData name="Emmanuel Tarika" userId="5d3de597250d89bb" providerId="LiveId" clId="{E0423756-E4DA-44FD-B43E-3AC9DE310278}" dt="2024-02-20T14:16:37.392" v="459" actId="207"/>
          <ac:spMkLst>
            <pc:docMk/>
            <pc:sldMk cId="3368275112" sldId="486"/>
            <ac:spMk id="6" creationId="{97DF94AF-E852-454D-A72F-F9F00A312E1A}"/>
          </ac:spMkLst>
        </pc:spChg>
      </pc:sldChg>
      <pc:sldChg chg="modSp mod ord">
        <pc:chgData name="Emmanuel Tarika" userId="5d3de597250d89bb" providerId="LiveId" clId="{E0423756-E4DA-44FD-B43E-3AC9DE310278}" dt="2024-02-20T14:46:18.136" v="949" actId="207"/>
        <pc:sldMkLst>
          <pc:docMk/>
          <pc:sldMk cId="133129514" sldId="512"/>
        </pc:sldMkLst>
        <pc:spChg chg="mod">
          <ac:chgData name="Emmanuel Tarika" userId="5d3de597250d89bb" providerId="LiveId" clId="{E0423756-E4DA-44FD-B43E-3AC9DE310278}" dt="2024-02-20T14:46:18.136" v="949" actId="207"/>
          <ac:spMkLst>
            <pc:docMk/>
            <pc:sldMk cId="133129514" sldId="512"/>
            <ac:spMk id="2" creationId="{4771C1C6-EB5A-2CBC-568B-9E3CC49273A8}"/>
          </ac:spMkLst>
        </pc:spChg>
        <pc:spChg chg="mod">
          <ac:chgData name="Emmanuel Tarika" userId="5d3de597250d89bb" providerId="LiveId" clId="{E0423756-E4DA-44FD-B43E-3AC9DE310278}" dt="2024-02-20T14:46:03.838" v="947" actId="207"/>
          <ac:spMkLst>
            <pc:docMk/>
            <pc:sldMk cId="133129514" sldId="512"/>
            <ac:spMk id="3" creationId="{5AA96EFF-1D9B-1CB7-5D46-ABDC3C15A1BA}"/>
          </ac:spMkLst>
        </pc:spChg>
        <pc:spChg chg="mod">
          <ac:chgData name="Emmanuel Tarika" userId="5d3de597250d89bb" providerId="LiveId" clId="{E0423756-E4DA-44FD-B43E-3AC9DE310278}" dt="2024-02-20T14:46:03.838" v="947" actId="207"/>
          <ac:spMkLst>
            <pc:docMk/>
            <pc:sldMk cId="133129514" sldId="512"/>
            <ac:spMk id="10" creationId="{E7490CC7-24A4-9B59-ED07-3DC68F1F5264}"/>
          </ac:spMkLst>
        </pc:spChg>
        <pc:spChg chg="mod">
          <ac:chgData name="Emmanuel Tarika" userId="5d3de597250d89bb" providerId="LiveId" clId="{E0423756-E4DA-44FD-B43E-3AC9DE310278}" dt="2024-02-20T14:45:56.658" v="946" actId="207"/>
          <ac:spMkLst>
            <pc:docMk/>
            <pc:sldMk cId="133129514" sldId="512"/>
            <ac:spMk id="13" creationId="{495190FD-BD09-10EF-440A-46F76C4E2C09}"/>
          </ac:spMkLst>
        </pc:spChg>
        <pc:spChg chg="mod">
          <ac:chgData name="Emmanuel Tarika" userId="5d3de597250d89bb" providerId="LiveId" clId="{E0423756-E4DA-44FD-B43E-3AC9DE310278}" dt="2024-02-20T14:46:03.838" v="947" actId="207"/>
          <ac:spMkLst>
            <pc:docMk/>
            <pc:sldMk cId="133129514" sldId="512"/>
            <ac:spMk id="15" creationId="{7C6D7ECD-0651-BB9E-DFBA-167DF3CDAF62}"/>
          </ac:spMkLst>
        </pc:spChg>
        <pc:spChg chg="mod">
          <ac:chgData name="Emmanuel Tarika" userId="5d3de597250d89bb" providerId="LiveId" clId="{E0423756-E4DA-44FD-B43E-3AC9DE310278}" dt="2024-02-20T14:46:03.838" v="947" actId="207"/>
          <ac:spMkLst>
            <pc:docMk/>
            <pc:sldMk cId="133129514" sldId="512"/>
            <ac:spMk id="16" creationId="{4BBB9119-AE26-737E-3E30-2D3FBD35CCFC}"/>
          </ac:spMkLst>
        </pc:spChg>
      </pc:sldChg>
      <pc:sldChg chg="modSp mod ord">
        <pc:chgData name="Emmanuel Tarika" userId="5d3de597250d89bb" providerId="LiveId" clId="{E0423756-E4DA-44FD-B43E-3AC9DE310278}" dt="2024-02-20T14:46:35.715" v="952" actId="207"/>
        <pc:sldMkLst>
          <pc:docMk/>
          <pc:sldMk cId="167243896" sldId="513"/>
        </pc:sldMkLst>
        <pc:spChg chg="mod">
          <ac:chgData name="Emmanuel Tarika" userId="5d3de597250d89bb" providerId="LiveId" clId="{E0423756-E4DA-44FD-B43E-3AC9DE310278}" dt="2024-02-20T14:46:33.397" v="951" actId="207"/>
          <ac:spMkLst>
            <pc:docMk/>
            <pc:sldMk cId="167243896" sldId="513"/>
            <ac:spMk id="8" creationId="{08140CD7-91C7-9301-B4EC-1EAA9AC4D8FE}"/>
          </ac:spMkLst>
        </pc:spChg>
        <pc:spChg chg="mod">
          <ac:chgData name="Emmanuel Tarika" userId="5d3de597250d89bb" providerId="LiveId" clId="{E0423756-E4DA-44FD-B43E-3AC9DE310278}" dt="2024-02-20T14:46:35.715" v="952" actId="207"/>
          <ac:spMkLst>
            <pc:docMk/>
            <pc:sldMk cId="167243896" sldId="513"/>
            <ac:spMk id="9" creationId="{E0AD6C60-2B67-B26A-9945-AF03F695BE56}"/>
          </ac:spMkLst>
        </pc:spChg>
        <pc:spChg chg="mod">
          <ac:chgData name="Emmanuel Tarika" userId="5d3de597250d89bb" providerId="LiveId" clId="{E0423756-E4DA-44FD-B43E-3AC9DE310278}" dt="2024-02-20T14:46:27.190" v="950" actId="207"/>
          <ac:spMkLst>
            <pc:docMk/>
            <pc:sldMk cId="167243896" sldId="513"/>
            <ac:spMk id="10" creationId="{15B84DDE-4C4B-49E6-43D0-1FFBC94C8D8C}"/>
          </ac:spMkLst>
        </pc:spChg>
        <pc:spChg chg="mod">
          <ac:chgData name="Emmanuel Tarika" userId="5d3de597250d89bb" providerId="LiveId" clId="{E0423756-E4DA-44FD-B43E-3AC9DE310278}" dt="2024-02-20T14:46:33.397" v="951" actId="207"/>
          <ac:spMkLst>
            <pc:docMk/>
            <pc:sldMk cId="167243896" sldId="513"/>
            <ac:spMk id="12" creationId="{4AB7F700-3968-DBD4-5343-8BF4011F17CD}"/>
          </ac:spMkLst>
        </pc:spChg>
        <pc:spChg chg="mod">
          <ac:chgData name="Emmanuel Tarika" userId="5d3de597250d89bb" providerId="LiveId" clId="{E0423756-E4DA-44FD-B43E-3AC9DE310278}" dt="2024-02-20T14:46:33.397" v="951" actId="207"/>
          <ac:spMkLst>
            <pc:docMk/>
            <pc:sldMk cId="167243896" sldId="513"/>
            <ac:spMk id="13" creationId="{C8C751BC-D535-B8BF-FA07-75B083591A6D}"/>
          </ac:spMkLst>
        </pc:spChg>
      </pc:sldChg>
      <pc:sldChg chg="modSp mod ord">
        <pc:chgData name="Emmanuel Tarika" userId="5d3de597250d89bb" providerId="LiveId" clId="{E0423756-E4DA-44FD-B43E-3AC9DE310278}" dt="2024-02-20T14:33:30.968" v="691" actId="207"/>
        <pc:sldMkLst>
          <pc:docMk/>
          <pc:sldMk cId="2036396684" sldId="514"/>
        </pc:sldMkLst>
        <pc:spChg chg="mod">
          <ac:chgData name="Emmanuel Tarika" userId="5d3de597250d89bb" providerId="LiveId" clId="{E0423756-E4DA-44FD-B43E-3AC9DE310278}" dt="2024-02-20T14:33:30.968" v="691" actId="207"/>
          <ac:spMkLst>
            <pc:docMk/>
            <pc:sldMk cId="2036396684" sldId="514"/>
            <ac:spMk id="7" creationId="{B6D8D08A-819F-0767-EB64-4131A3629F21}"/>
          </ac:spMkLst>
        </pc:spChg>
        <pc:spChg chg="mod">
          <ac:chgData name="Emmanuel Tarika" userId="5d3de597250d89bb" providerId="LiveId" clId="{E0423756-E4DA-44FD-B43E-3AC9DE310278}" dt="2024-02-20T14:33:30.968" v="691" actId="207"/>
          <ac:spMkLst>
            <pc:docMk/>
            <pc:sldMk cId="2036396684" sldId="514"/>
            <ac:spMk id="8" creationId="{FCA66421-4517-42C4-B10F-AA49249C8426}"/>
          </ac:spMkLst>
        </pc:spChg>
        <pc:spChg chg="mod">
          <ac:chgData name="Emmanuel Tarika" userId="5d3de597250d89bb" providerId="LiveId" clId="{E0423756-E4DA-44FD-B43E-3AC9DE310278}" dt="2024-02-20T14:32:58.076" v="685" actId="207"/>
          <ac:spMkLst>
            <pc:docMk/>
            <pc:sldMk cId="2036396684" sldId="514"/>
            <ac:spMk id="9" creationId="{B8EA86F0-B1AA-3647-5505-A91F7B8F4AFD}"/>
          </ac:spMkLst>
        </pc:spChg>
        <pc:spChg chg="mod">
          <ac:chgData name="Emmanuel Tarika" userId="5d3de597250d89bb" providerId="LiveId" clId="{E0423756-E4DA-44FD-B43E-3AC9DE310278}" dt="2024-02-20T14:33:30.968" v="691" actId="207"/>
          <ac:spMkLst>
            <pc:docMk/>
            <pc:sldMk cId="2036396684" sldId="514"/>
            <ac:spMk id="11" creationId="{2BC3881A-4ECD-90DD-4BD1-F370B3A70091}"/>
          </ac:spMkLst>
        </pc:spChg>
        <pc:spChg chg="mod">
          <ac:chgData name="Emmanuel Tarika" userId="5d3de597250d89bb" providerId="LiveId" clId="{E0423756-E4DA-44FD-B43E-3AC9DE310278}" dt="2024-02-20T14:33:30.968" v="691" actId="207"/>
          <ac:spMkLst>
            <pc:docMk/>
            <pc:sldMk cId="2036396684" sldId="514"/>
            <ac:spMk id="12" creationId="{FAC349DB-F78E-AD29-EC45-DDD79DB9DE3D}"/>
          </ac:spMkLst>
        </pc:spChg>
      </pc:sldChg>
      <pc:sldChg chg="delSp modSp mod">
        <pc:chgData name="Emmanuel Tarika" userId="5d3de597250d89bb" providerId="LiveId" clId="{E0423756-E4DA-44FD-B43E-3AC9DE310278}" dt="2024-02-20T14:58:00.896" v="1125" actId="1038"/>
        <pc:sldMkLst>
          <pc:docMk/>
          <pc:sldMk cId="338297512" sldId="2134805040"/>
        </pc:sldMkLst>
        <pc:spChg chg="del">
          <ac:chgData name="Emmanuel Tarika" userId="5d3de597250d89bb" providerId="LiveId" clId="{E0423756-E4DA-44FD-B43E-3AC9DE310278}" dt="2024-02-20T14:56:25.989" v="970" actId="21"/>
          <ac:spMkLst>
            <pc:docMk/>
            <pc:sldMk cId="338297512" sldId="2134805040"/>
            <ac:spMk id="3" creationId="{A480DD52-812A-92BC-7C1A-0CB6AF965605}"/>
          </ac:spMkLst>
        </pc:spChg>
        <pc:spChg chg="del">
          <ac:chgData name="Emmanuel Tarika" userId="5d3de597250d89bb" providerId="LiveId" clId="{E0423756-E4DA-44FD-B43E-3AC9DE310278}" dt="2024-02-20T14:56:25.989" v="970" actId="21"/>
          <ac:spMkLst>
            <pc:docMk/>
            <pc:sldMk cId="338297512" sldId="2134805040"/>
            <ac:spMk id="6" creationId="{FD4A17D1-E807-4401-7382-2C7C4D0F67D4}"/>
          </ac:spMkLst>
        </pc:spChg>
        <pc:spChg chg="del">
          <ac:chgData name="Emmanuel Tarika" userId="5d3de597250d89bb" providerId="LiveId" clId="{E0423756-E4DA-44FD-B43E-3AC9DE310278}" dt="2024-02-20T14:56:25.989" v="970" actId="21"/>
          <ac:spMkLst>
            <pc:docMk/>
            <pc:sldMk cId="338297512" sldId="2134805040"/>
            <ac:spMk id="7" creationId="{A8873BC0-8413-50A4-B879-3C411716771C}"/>
          </ac:spMkLst>
        </pc:spChg>
        <pc:spChg chg="mod">
          <ac:chgData name="Emmanuel Tarika" userId="5d3de597250d89bb" providerId="LiveId" clId="{E0423756-E4DA-44FD-B43E-3AC9DE310278}" dt="2024-02-20T14:57:32.796" v="1065" actId="1036"/>
          <ac:spMkLst>
            <pc:docMk/>
            <pc:sldMk cId="338297512" sldId="2134805040"/>
            <ac:spMk id="8" creationId="{8E5A8C8B-C2AE-D4FC-9BC3-4B4AE0D6DFD1}"/>
          </ac:spMkLst>
        </pc:spChg>
        <pc:spChg chg="mod">
          <ac:chgData name="Emmanuel Tarika" userId="5d3de597250d89bb" providerId="LiveId" clId="{E0423756-E4DA-44FD-B43E-3AC9DE310278}" dt="2024-02-20T14:57:32.796" v="1065" actId="1036"/>
          <ac:spMkLst>
            <pc:docMk/>
            <pc:sldMk cId="338297512" sldId="2134805040"/>
            <ac:spMk id="9" creationId="{278F80DE-CB25-0ADC-6B1C-5CF159FCC08F}"/>
          </ac:spMkLst>
        </pc:spChg>
        <pc:spChg chg="mod">
          <ac:chgData name="Emmanuel Tarika" userId="5d3de597250d89bb" providerId="LiveId" clId="{E0423756-E4DA-44FD-B43E-3AC9DE310278}" dt="2024-02-20T14:57:32.796" v="1065" actId="1036"/>
          <ac:spMkLst>
            <pc:docMk/>
            <pc:sldMk cId="338297512" sldId="2134805040"/>
            <ac:spMk id="10" creationId="{6DBCBF0E-6B1C-1636-FE12-76FD7FCA3F1B}"/>
          </ac:spMkLst>
        </pc:spChg>
        <pc:spChg chg="mod">
          <ac:chgData name="Emmanuel Tarika" userId="5d3de597250d89bb" providerId="LiveId" clId="{E0423756-E4DA-44FD-B43E-3AC9DE310278}" dt="2024-02-20T14:12:16.360" v="433" actId="6549"/>
          <ac:spMkLst>
            <pc:docMk/>
            <pc:sldMk cId="338297512" sldId="2134805040"/>
            <ac:spMk id="20" creationId="{3597E16B-8184-C2A1-8C2D-E74D261CE847}"/>
          </ac:spMkLst>
        </pc:spChg>
        <pc:spChg chg="mod">
          <ac:chgData name="Emmanuel Tarika" userId="5d3de597250d89bb" providerId="LiveId" clId="{E0423756-E4DA-44FD-B43E-3AC9DE310278}" dt="2024-02-20T14:57:32.796" v="1065" actId="1036"/>
          <ac:spMkLst>
            <pc:docMk/>
            <pc:sldMk cId="338297512" sldId="2134805040"/>
            <ac:spMk id="21" creationId="{E1ABF4D5-D94C-3239-1A34-71771E0344F7}"/>
          </ac:spMkLst>
        </pc:spChg>
        <pc:spChg chg="mod">
          <ac:chgData name="Emmanuel Tarika" userId="5d3de597250d89bb" providerId="LiveId" clId="{E0423756-E4DA-44FD-B43E-3AC9DE310278}" dt="2024-02-20T14:58:00.896" v="1125" actId="1038"/>
          <ac:spMkLst>
            <pc:docMk/>
            <pc:sldMk cId="338297512" sldId="2134805040"/>
            <ac:spMk id="51" creationId="{482E7A33-38A8-19C1-054C-5D06138F44A8}"/>
          </ac:spMkLst>
        </pc:spChg>
        <pc:graphicFrameChg chg="mod modGraphic">
          <ac:chgData name="Emmanuel Tarika" userId="5d3de597250d89bb" providerId="LiveId" clId="{E0423756-E4DA-44FD-B43E-3AC9DE310278}" dt="2024-02-20T14:57:45.626" v="1068" actId="1076"/>
          <ac:graphicFrameMkLst>
            <pc:docMk/>
            <pc:sldMk cId="338297512" sldId="2134805040"/>
            <ac:graphicFrameMk id="37" creationId="{2DA4526A-5829-B668-2BB0-4C156445B4FA}"/>
          </ac:graphicFrameMkLst>
        </pc:graphicFrameChg>
        <pc:graphicFrameChg chg="mod modGraphic">
          <ac:chgData name="Emmanuel Tarika" userId="5d3de597250d89bb" providerId="LiveId" clId="{E0423756-E4DA-44FD-B43E-3AC9DE310278}" dt="2024-02-20T14:57:36.106" v="1066" actId="1076"/>
          <ac:graphicFrameMkLst>
            <pc:docMk/>
            <pc:sldMk cId="338297512" sldId="2134805040"/>
            <ac:graphicFrameMk id="38" creationId="{B52B0107-5E0B-0341-D4E4-BC9F18B2F94A}"/>
          </ac:graphicFrameMkLst>
        </pc:graphicFrameChg>
        <pc:graphicFrameChg chg="mod modGraphic">
          <ac:chgData name="Emmanuel Tarika" userId="5d3de597250d89bb" providerId="LiveId" clId="{E0423756-E4DA-44FD-B43E-3AC9DE310278}" dt="2024-02-20T14:57:40.022" v="1067" actId="1076"/>
          <ac:graphicFrameMkLst>
            <pc:docMk/>
            <pc:sldMk cId="338297512" sldId="2134805040"/>
            <ac:graphicFrameMk id="47" creationId="{58F0A758-9C99-77C2-6BE0-AC11324FDE67}"/>
          </ac:graphicFrameMkLst>
        </pc:graphicFrameChg>
      </pc:sldChg>
      <pc:sldChg chg="add del">
        <pc:chgData name="Emmanuel Tarika" userId="5d3de597250d89bb" providerId="LiveId" clId="{E0423756-E4DA-44FD-B43E-3AC9DE310278}" dt="2024-02-20T13:50:41.164" v="346"/>
        <pc:sldMkLst>
          <pc:docMk/>
          <pc:sldMk cId="578887959" sldId="2134805042"/>
        </pc:sldMkLst>
      </pc:sldChg>
      <pc:sldChg chg="add del ord">
        <pc:chgData name="Emmanuel Tarika" userId="5d3de597250d89bb" providerId="LiveId" clId="{E0423756-E4DA-44FD-B43E-3AC9DE310278}" dt="2024-02-20T13:51:01.263" v="351"/>
        <pc:sldMkLst>
          <pc:docMk/>
          <pc:sldMk cId="2425491816" sldId="2134805042"/>
        </pc:sldMkLst>
      </pc:sldChg>
      <pc:sldChg chg="add del">
        <pc:chgData name="Emmanuel Tarika" userId="5d3de597250d89bb" providerId="LiveId" clId="{E0423756-E4DA-44FD-B43E-3AC9DE310278}" dt="2024-02-20T13:50:41.164" v="346"/>
        <pc:sldMkLst>
          <pc:docMk/>
          <pc:sldMk cId="1292367232" sldId="2134805043"/>
        </pc:sldMkLst>
      </pc:sldChg>
      <pc:sldChg chg="add del ord">
        <pc:chgData name="Emmanuel Tarika" userId="5d3de597250d89bb" providerId="LiveId" clId="{E0423756-E4DA-44FD-B43E-3AC9DE310278}" dt="2024-02-20T13:51:01.263" v="351"/>
        <pc:sldMkLst>
          <pc:docMk/>
          <pc:sldMk cId="4073927394" sldId="2134805043"/>
        </pc:sldMkLst>
      </pc:sldChg>
      <pc:sldChg chg="addSp delSp modSp mod">
        <pc:chgData name="Emmanuel Tarika" userId="5d3de597250d89bb" providerId="LiveId" clId="{E0423756-E4DA-44FD-B43E-3AC9DE310278}" dt="2024-02-20T15:01:57.525" v="1261" actId="1036"/>
        <pc:sldMkLst>
          <pc:docMk/>
          <pc:sldMk cId="3855831500" sldId="2134805044"/>
        </pc:sldMkLst>
        <pc:spChg chg="add mod">
          <ac:chgData name="Emmanuel Tarika" userId="5d3de597250d89bb" providerId="LiveId" clId="{E0423756-E4DA-44FD-B43E-3AC9DE310278}" dt="2024-02-20T14:59:54.395" v="1142" actId="1076"/>
          <ac:spMkLst>
            <pc:docMk/>
            <pc:sldMk cId="3855831500" sldId="2134805044"/>
            <ac:spMk id="2" creationId="{A3D30692-FA9B-0D7C-6045-B25B9A4AF09A}"/>
          </ac:spMkLst>
        </pc:spChg>
        <pc:spChg chg="add del mod">
          <ac:chgData name="Emmanuel Tarika" userId="5d3de597250d89bb" providerId="LiveId" clId="{E0423756-E4DA-44FD-B43E-3AC9DE310278}" dt="2024-02-20T13:28:21.165" v="31" actId="478"/>
          <ac:spMkLst>
            <pc:docMk/>
            <pc:sldMk cId="3855831500" sldId="2134805044"/>
            <ac:spMk id="5" creationId="{68D11720-9CD9-7DEC-EBF6-48ADCFEA39D9}"/>
          </ac:spMkLst>
        </pc:spChg>
        <pc:spChg chg="mod">
          <ac:chgData name="Emmanuel Tarika" userId="5d3de597250d89bb" providerId="LiveId" clId="{E0423756-E4DA-44FD-B43E-3AC9DE310278}" dt="2024-02-20T13:27:12.698" v="20" actId="207"/>
          <ac:spMkLst>
            <pc:docMk/>
            <pc:sldMk cId="3855831500" sldId="2134805044"/>
            <ac:spMk id="6" creationId="{00708E21-2701-D1C7-4593-15D2674314D0}"/>
          </ac:spMkLst>
        </pc:spChg>
        <pc:spChg chg="mod">
          <ac:chgData name="Emmanuel Tarika" userId="5d3de597250d89bb" providerId="LiveId" clId="{E0423756-E4DA-44FD-B43E-3AC9DE310278}" dt="2024-02-20T13:27:08.366" v="19" actId="207"/>
          <ac:spMkLst>
            <pc:docMk/>
            <pc:sldMk cId="3855831500" sldId="2134805044"/>
            <ac:spMk id="8" creationId="{0B9A76ED-600F-F0C0-8E7A-6EE05B483F7B}"/>
          </ac:spMkLst>
        </pc:spChg>
        <pc:spChg chg="del mod">
          <ac:chgData name="Emmanuel Tarika" userId="5d3de597250d89bb" providerId="LiveId" clId="{E0423756-E4DA-44FD-B43E-3AC9DE310278}" dt="2024-02-20T13:26:03.186" v="11" actId="21"/>
          <ac:spMkLst>
            <pc:docMk/>
            <pc:sldMk cId="3855831500" sldId="2134805044"/>
            <ac:spMk id="9" creationId="{D54E00C9-01ED-1DFB-F96A-C625C478C0CB}"/>
          </ac:spMkLst>
        </pc:spChg>
        <pc:spChg chg="del">
          <ac:chgData name="Emmanuel Tarika" userId="5d3de597250d89bb" providerId="LiveId" clId="{E0423756-E4DA-44FD-B43E-3AC9DE310278}" dt="2024-02-20T13:27:19.703" v="22" actId="478"/>
          <ac:spMkLst>
            <pc:docMk/>
            <pc:sldMk cId="3855831500" sldId="2134805044"/>
            <ac:spMk id="10" creationId="{FC5F1850-FB0B-C5A5-D785-07C79B96BA46}"/>
          </ac:spMkLst>
        </pc:spChg>
        <pc:spChg chg="del">
          <ac:chgData name="Emmanuel Tarika" userId="5d3de597250d89bb" providerId="LiveId" clId="{E0423756-E4DA-44FD-B43E-3AC9DE310278}" dt="2024-02-20T13:26:33.131" v="15" actId="478"/>
          <ac:spMkLst>
            <pc:docMk/>
            <pc:sldMk cId="3855831500" sldId="2134805044"/>
            <ac:spMk id="11" creationId="{063E1B21-F7B0-0919-1871-2C5A6E87112F}"/>
          </ac:spMkLst>
        </pc:spChg>
        <pc:spChg chg="mod">
          <ac:chgData name="Emmanuel Tarika" userId="5d3de597250d89bb" providerId="LiveId" clId="{E0423756-E4DA-44FD-B43E-3AC9DE310278}" dt="2024-02-20T13:29:31.439" v="57" actId="14100"/>
          <ac:spMkLst>
            <pc:docMk/>
            <pc:sldMk cId="3855831500" sldId="2134805044"/>
            <ac:spMk id="12" creationId="{78DF8908-C34D-049B-EE75-5E99B70E8766}"/>
          </ac:spMkLst>
        </pc:spChg>
        <pc:spChg chg="mod">
          <ac:chgData name="Emmanuel Tarika" userId="5d3de597250d89bb" providerId="LiveId" clId="{E0423756-E4DA-44FD-B43E-3AC9DE310278}" dt="2024-02-20T14:59:54.395" v="1142" actId="1076"/>
          <ac:spMkLst>
            <pc:docMk/>
            <pc:sldMk cId="3855831500" sldId="2134805044"/>
            <ac:spMk id="13" creationId="{8449E1FA-1E6E-5ECE-6BD4-7C02174FE5A8}"/>
          </ac:spMkLst>
        </pc:spChg>
        <pc:spChg chg="mod">
          <ac:chgData name="Emmanuel Tarika" userId="5d3de597250d89bb" providerId="LiveId" clId="{E0423756-E4DA-44FD-B43E-3AC9DE310278}" dt="2024-02-20T15:01:07.305" v="1240" actId="20577"/>
          <ac:spMkLst>
            <pc:docMk/>
            <pc:sldMk cId="3855831500" sldId="2134805044"/>
            <ac:spMk id="14" creationId="{99F14AED-432B-8B5F-F1F0-6097D53F7A4E}"/>
          </ac:spMkLst>
        </pc:spChg>
        <pc:spChg chg="mod">
          <ac:chgData name="Emmanuel Tarika" userId="5d3de597250d89bb" providerId="LiveId" clId="{E0423756-E4DA-44FD-B43E-3AC9DE310278}" dt="2024-02-20T13:27:08.366" v="19" actId="207"/>
          <ac:spMkLst>
            <pc:docMk/>
            <pc:sldMk cId="3855831500" sldId="2134805044"/>
            <ac:spMk id="15" creationId="{67F8E896-A50C-3108-4068-3E75B38AB903}"/>
          </ac:spMkLst>
        </pc:spChg>
        <pc:spChg chg="add del mod">
          <ac:chgData name="Emmanuel Tarika" userId="5d3de597250d89bb" providerId="LiveId" clId="{E0423756-E4DA-44FD-B43E-3AC9DE310278}" dt="2024-02-20T13:28:21.165" v="31" actId="478"/>
          <ac:spMkLst>
            <pc:docMk/>
            <pc:sldMk cId="3855831500" sldId="2134805044"/>
            <ac:spMk id="16" creationId="{E04CDF75-767C-2B92-809D-0692F0771157}"/>
          </ac:spMkLst>
        </pc:spChg>
        <pc:spChg chg="add mod">
          <ac:chgData name="Emmanuel Tarika" userId="5d3de597250d89bb" providerId="LiveId" clId="{E0423756-E4DA-44FD-B43E-3AC9DE310278}" dt="2024-02-20T13:26:16.097" v="12"/>
          <ac:spMkLst>
            <pc:docMk/>
            <pc:sldMk cId="3855831500" sldId="2134805044"/>
            <ac:spMk id="17" creationId="{CC322515-8101-0D6B-58A5-F1902FDFF6A0}"/>
          </ac:spMkLst>
        </pc:spChg>
        <pc:spChg chg="add mod ord">
          <ac:chgData name="Emmanuel Tarika" userId="5d3de597250d89bb" providerId="LiveId" clId="{E0423756-E4DA-44FD-B43E-3AC9DE310278}" dt="2024-02-20T14:59:44.575" v="1141" actId="14100"/>
          <ac:spMkLst>
            <pc:docMk/>
            <pc:sldMk cId="3855831500" sldId="2134805044"/>
            <ac:spMk id="19" creationId="{79EABC27-7C07-CB1E-6716-7F2C3019AB91}"/>
          </ac:spMkLst>
        </pc:spChg>
        <pc:spChg chg="add mod">
          <ac:chgData name="Emmanuel Tarika" userId="5d3de597250d89bb" providerId="LiveId" clId="{E0423756-E4DA-44FD-B43E-3AC9DE310278}" dt="2024-02-20T14:59:54.395" v="1142" actId="1076"/>
          <ac:spMkLst>
            <pc:docMk/>
            <pc:sldMk cId="3855831500" sldId="2134805044"/>
            <ac:spMk id="20" creationId="{4D39AB0B-FE5A-7C71-B7FC-C119981663B9}"/>
          </ac:spMkLst>
        </pc:spChg>
        <pc:spChg chg="add mod">
          <ac:chgData name="Emmanuel Tarika" userId="5d3de597250d89bb" providerId="LiveId" clId="{E0423756-E4DA-44FD-B43E-3AC9DE310278}" dt="2024-02-20T15:01:52.122" v="1254" actId="1036"/>
          <ac:spMkLst>
            <pc:docMk/>
            <pc:sldMk cId="3855831500" sldId="2134805044"/>
            <ac:spMk id="22" creationId="{2091F03A-3886-BD34-32A0-A8FDC6B97F2B}"/>
          </ac:spMkLst>
        </pc:spChg>
        <pc:spChg chg="add mod">
          <ac:chgData name="Emmanuel Tarika" userId="5d3de597250d89bb" providerId="LiveId" clId="{E0423756-E4DA-44FD-B43E-3AC9DE310278}" dt="2024-02-20T13:28:33.227" v="42" actId="571"/>
          <ac:spMkLst>
            <pc:docMk/>
            <pc:sldMk cId="3855831500" sldId="2134805044"/>
            <ac:spMk id="23" creationId="{02B6F31A-3F26-D7AB-3C12-6F486D1320CB}"/>
          </ac:spMkLst>
        </pc:spChg>
        <pc:spChg chg="add mod">
          <ac:chgData name="Emmanuel Tarika" userId="5d3de597250d89bb" providerId="LiveId" clId="{E0423756-E4DA-44FD-B43E-3AC9DE310278}" dt="2024-02-20T15:00:17.606" v="1229" actId="1036"/>
          <ac:spMkLst>
            <pc:docMk/>
            <pc:sldMk cId="3855831500" sldId="2134805044"/>
            <ac:spMk id="25" creationId="{830BF9C4-34AD-4F78-36C9-2E613B13B18D}"/>
          </ac:spMkLst>
        </pc:spChg>
        <pc:spChg chg="add mod">
          <ac:chgData name="Emmanuel Tarika" userId="5d3de597250d89bb" providerId="LiveId" clId="{E0423756-E4DA-44FD-B43E-3AC9DE310278}" dt="2024-02-20T15:01:57.525" v="1261" actId="1036"/>
          <ac:spMkLst>
            <pc:docMk/>
            <pc:sldMk cId="3855831500" sldId="2134805044"/>
            <ac:spMk id="26" creationId="{A68D8F3B-25F1-3A76-13BE-895DA0B53091}"/>
          </ac:spMkLst>
        </pc:spChg>
        <pc:spChg chg="add mod">
          <ac:chgData name="Emmanuel Tarika" userId="5d3de597250d89bb" providerId="LiveId" clId="{E0423756-E4DA-44FD-B43E-3AC9DE310278}" dt="2024-02-20T13:29:06.651" v="54" actId="571"/>
          <ac:spMkLst>
            <pc:docMk/>
            <pc:sldMk cId="3855831500" sldId="2134805044"/>
            <ac:spMk id="28" creationId="{B1F7465F-E712-4A5A-F84E-5544193B774E}"/>
          </ac:spMkLst>
        </pc:spChg>
        <pc:spChg chg="add mod">
          <ac:chgData name="Emmanuel Tarika" userId="5d3de597250d89bb" providerId="LiveId" clId="{E0423756-E4DA-44FD-B43E-3AC9DE310278}" dt="2024-02-20T15:00:06.944" v="1184" actId="1036"/>
          <ac:spMkLst>
            <pc:docMk/>
            <pc:sldMk cId="3855831500" sldId="2134805044"/>
            <ac:spMk id="30" creationId="{F6B8F683-2AF5-FAC7-DA0D-ACB8F70CD8BD}"/>
          </ac:spMkLst>
        </pc:spChg>
        <pc:spChg chg="add mod">
          <ac:chgData name="Emmanuel Tarika" userId="5d3de597250d89bb" providerId="LiveId" clId="{E0423756-E4DA-44FD-B43E-3AC9DE310278}" dt="2024-02-20T13:32:55.621" v="262" actId="1036"/>
          <ac:spMkLst>
            <pc:docMk/>
            <pc:sldMk cId="3855831500" sldId="2134805044"/>
            <ac:spMk id="33" creationId="{DEC27124-BD67-4A73-6DC7-C8F0544E7390}"/>
          </ac:spMkLst>
        </pc:spChg>
        <pc:spChg chg="add del mod">
          <ac:chgData name="Emmanuel Tarika" userId="5d3de597250d89bb" providerId="LiveId" clId="{E0423756-E4DA-44FD-B43E-3AC9DE310278}" dt="2024-02-20T14:58:44.729" v="1126" actId="21"/>
          <ac:spMkLst>
            <pc:docMk/>
            <pc:sldMk cId="3855831500" sldId="2134805044"/>
            <ac:spMk id="34" creationId="{BC4DE99C-38F9-ADCB-5A40-C9A9A6CC943B}"/>
          </ac:spMkLst>
        </pc:spChg>
        <pc:spChg chg="add del mod">
          <ac:chgData name="Emmanuel Tarika" userId="5d3de597250d89bb" providerId="LiveId" clId="{E0423756-E4DA-44FD-B43E-3AC9DE310278}" dt="2024-02-20T14:58:44.729" v="1126" actId="21"/>
          <ac:spMkLst>
            <pc:docMk/>
            <pc:sldMk cId="3855831500" sldId="2134805044"/>
            <ac:spMk id="35" creationId="{D566188B-C88C-F387-6428-B2CFAA07AAC3}"/>
          </ac:spMkLst>
        </pc:spChg>
        <pc:spChg chg="add del mod">
          <ac:chgData name="Emmanuel Tarika" userId="5d3de597250d89bb" providerId="LiveId" clId="{E0423756-E4DA-44FD-B43E-3AC9DE310278}" dt="2024-02-20T14:58:44.729" v="1126" actId="21"/>
          <ac:spMkLst>
            <pc:docMk/>
            <pc:sldMk cId="3855831500" sldId="2134805044"/>
            <ac:spMk id="36" creationId="{BD611CA1-2CFD-DD67-3407-C2BE9F60B6BC}"/>
          </ac:spMkLst>
        </pc:spChg>
        <pc:spChg chg="add del mod">
          <ac:chgData name="Emmanuel Tarika" userId="5d3de597250d89bb" providerId="LiveId" clId="{E0423756-E4DA-44FD-B43E-3AC9DE310278}" dt="2024-02-20T14:58:44.729" v="1126" actId="21"/>
          <ac:spMkLst>
            <pc:docMk/>
            <pc:sldMk cId="3855831500" sldId="2134805044"/>
            <ac:spMk id="37" creationId="{ECB5304E-8811-03F5-38D1-E9479D5DF9D8}"/>
          </ac:spMkLst>
        </pc:spChg>
        <pc:spChg chg="mod">
          <ac:chgData name="Emmanuel Tarika" userId="5d3de597250d89bb" providerId="LiveId" clId="{E0423756-E4DA-44FD-B43E-3AC9DE310278}" dt="2024-02-20T15:01:34.279" v="1246" actId="12788"/>
          <ac:spMkLst>
            <pc:docMk/>
            <pc:sldMk cId="3855831500" sldId="2134805044"/>
            <ac:spMk id="42" creationId="{FD4D145A-BD1B-94C4-84E0-6E9921BF95A3}"/>
          </ac:spMkLst>
        </pc:spChg>
        <pc:graphicFrameChg chg="mod">
          <ac:chgData name="Emmanuel Tarika" userId="5d3de597250d89bb" providerId="LiveId" clId="{E0423756-E4DA-44FD-B43E-3AC9DE310278}" dt="2024-02-20T15:01:34.279" v="1246" actId="12788"/>
          <ac:graphicFrameMkLst>
            <pc:docMk/>
            <pc:sldMk cId="3855831500" sldId="2134805044"/>
            <ac:graphicFrameMk id="27" creationId="{8455CAD1-7368-D239-309D-EE1385FA9E8E}"/>
          </ac:graphicFrameMkLst>
        </pc:graphicFrameChg>
        <pc:graphicFrameChg chg="mod">
          <ac:chgData name="Emmanuel Tarika" userId="5d3de597250d89bb" providerId="LiveId" clId="{E0423756-E4DA-44FD-B43E-3AC9DE310278}" dt="2024-02-20T15:01:34.279" v="1246" actId="12788"/>
          <ac:graphicFrameMkLst>
            <pc:docMk/>
            <pc:sldMk cId="3855831500" sldId="2134805044"/>
            <ac:graphicFrameMk id="31" creationId="{E9FDE83D-E5B0-10BA-09EB-3F073AB08F78}"/>
          </ac:graphicFrameMkLst>
        </pc:graphicFrameChg>
        <pc:graphicFrameChg chg="mod">
          <ac:chgData name="Emmanuel Tarika" userId="5d3de597250d89bb" providerId="LiveId" clId="{E0423756-E4DA-44FD-B43E-3AC9DE310278}" dt="2024-02-20T15:01:34.279" v="1246" actId="12788"/>
          <ac:graphicFrameMkLst>
            <pc:docMk/>
            <pc:sldMk cId="3855831500" sldId="2134805044"/>
            <ac:graphicFrameMk id="32" creationId="{498E6A39-209A-0AD1-B925-DD3E277FB335}"/>
          </ac:graphicFrameMkLst>
        </pc:graphicFrameChg>
        <pc:graphicFrameChg chg="mod">
          <ac:chgData name="Emmanuel Tarika" userId="5d3de597250d89bb" providerId="LiveId" clId="{E0423756-E4DA-44FD-B43E-3AC9DE310278}" dt="2024-02-20T15:01:34.279" v="1246" actId="12788"/>
          <ac:graphicFrameMkLst>
            <pc:docMk/>
            <pc:sldMk cId="3855831500" sldId="2134805044"/>
            <ac:graphicFrameMk id="40" creationId="{E383A4AD-A188-FF7C-FAA1-7E12418FBB1B}"/>
          </ac:graphicFrameMkLst>
        </pc:graphicFrameChg>
        <pc:picChg chg="mod">
          <ac:chgData name="Emmanuel Tarika" userId="5d3de597250d89bb" providerId="LiveId" clId="{E0423756-E4DA-44FD-B43E-3AC9DE310278}" dt="2024-02-20T13:32:47.364" v="258" actId="14100"/>
          <ac:picMkLst>
            <pc:docMk/>
            <pc:sldMk cId="3855831500" sldId="2134805044"/>
            <ac:picMk id="38" creationId="{B8876756-3CD1-1BB8-47D1-B88BE668FFAD}"/>
          </ac:picMkLst>
        </pc:picChg>
        <pc:cxnChg chg="del">
          <ac:chgData name="Emmanuel Tarika" userId="5d3de597250d89bb" providerId="LiveId" clId="{E0423756-E4DA-44FD-B43E-3AC9DE310278}" dt="2024-02-20T13:26:29.038" v="14" actId="21"/>
          <ac:cxnSpMkLst>
            <pc:docMk/>
            <pc:sldMk cId="3855831500" sldId="2134805044"/>
            <ac:cxnSpMk id="18" creationId="{D7F2BC65-8F46-4B2F-0A85-544F954C8B56}"/>
          </ac:cxnSpMkLst>
        </pc:cxnChg>
        <pc:cxnChg chg="del">
          <ac:chgData name="Emmanuel Tarika" userId="5d3de597250d89bb" providerId="LiveId" clId="{E0423756-E4DA-44FD-B43E-3AC9DE310278}" dt="2024-02-20T13:26:29.038" v="14" actId="21"/>
          <ac:cxnSpMkLst>
            <pc:docMk/>
            <pc:sldMk cId="3855831500" sldId="2134805044"/>
            <ac:cxnSpMk id="21" creationId="{A8AF4DDB-3CDC-6459-1EC0-44245F9DDEAC}"/>
          </ac:cxnSpMkLst>
        </pc:cxnChg>
        <pc:cxnChg chg="del">
          <ac:chgData name="Emmanuel Tarika" userId="5d3de597250d89bb" providerId="LiveId" clId="{E0423756-E4DA-44FD-B43E-3AC9DE310278}" dt="2024-02-20T13:26:29.038" v="14" actId="21"/>
          <ac:cxnSpMkLst>
            <pc:docMk/>
            <pc:sldMk cId="3855831500" sldId="2134805044"/>
            <ac:cxnSpMk id="24" creationId="{45C0BB7F-D1D4-B98E-F265-9FC74FD0C7C8}"/>
          </ac:cxnSpMkLst>
        </pc:cxnChg>
        <pc:cxnChg chg="del">
          <ac:chgData name="Emmanuel Tarika" userId="5d3de597250d89bb" providerId="LiveId" clId="{E0423756-E4DA-44FD-B43E-3AC9DE310278}" dt="2024-02-20T13:26:29.038" v="14" actId="21"/>
          <ac:cxnSpMkLst>
            <pc:docMk/>
            <pc:sldMk cId="3855831500" sldId="2134805044"/>
            <ac:cxnSpMk id="29" creationId="{3B673229-4B38-6E01-60F4-EAFFECBE1CFC}"/>
          </ac:cxnSpMkLst>
        </pc:cxnChg>
        <pc:cxnChg chg="add del">
          <ac:chgData name="Emmanuel Tarika" userId="5d3de597250d89bb" providerId="LiveId" clId="{E0423756-E4DA-44FD-B43E-3AC9DE310278}" dt="2024-02-20T13:25:32.495" v="7" actId="21"/>
          <ac:cxnSpMkLst>
            <pc:docMk/>
            <pc:sldMk cId="3855831500" sldId="2134805044"/>
            <ac:cxnSpMk id="39" creationId="{FD866ABF-1DBD-0BED-7379-518E74B8A26E}"/>
          </ac:cxnSpMkLst>
        </pc:cxnChg>
      </pc:sldChg>
      <pc:sldChg chg="add del">
        <pc:chgData name="Emmanuel Tarika" userId="5d3de597250d89bb" providerId="LiveId" clId="{E0423756-E4DA-44FD-B43E-3AC9DE310278}" dt="2024-02-20T13:50:41.164" v="346"/>
        <pc:sldMkLst>
          <pc:docMk/>
          <pc:sldMk cId="1236351194" sldId="2134805046"/>
        </pc:sldMkLst>
      </pc:sldChg>
      <pc:sldChg chg="add del ord">
        <pc:chgData name="Emmanuel Tarika" userId="5d3de597250d89bb" providerId="LiveId" clId="{E0423756-E4DA-44FD-B43E-3AC9DE310278}" dt="2024-02-20T13:51:01.263" v="351"/>
        <pc:sldMkLst>
          <pc:docMk/>
          <pc:sldMk cId="1798144848" sldId="2134805046"/>
        </pc:sldMkLst>
      </pc:sldChg>
      <pc:sldChg chg="modSp mod ord">
        <pc:chgData name="Emmanuel Tarika" userId="5d3de597250d89bb" providerId="LiveId" clId="{E0423756-E4DA-44FD-B43E-3AC9DE310278}" dt="2024-02-20T13:59:08.341" v="369"/>
        <pc:sldMkLst>
          <pc:docMk/>
          <pc:sldMk cId="4103328044" sldId="2134805047"/>
        </pc:sldMkLst>
        <pc:spChg chg="mod">
          <ac:chgData name="Emmanuel Tarika" userId="5d3de597250d89bb" providerId="LiveId" clId="{E0423756-E4DA-44FD-B43E-3AC9DE310278}" dt="2024-02-20T13:51:46.056" v="352" actId="207"/>
          <ac:spMkLst>
            <pc:docMk/>
            <pc:sldMk cId="4103328044" sldId="2134805047"/>
            <ac:spMk id="6" creationId="{2BF9EF7A-05EA-5AE8-EB11-4353AACC2A3D}"/>
          </ac:spMkLst>
        </pc:spChg>
        <pc:spChg chg="mod">
          <ac:chgData name="Emmanuel Tarika" userId="5d3de597250d89bb" providerId="LiveId" clId="{E0423756-E4DA-44FD-B43E-3AC9DE310278}" dt="2024-02-20T13:51:51.262" v="353" actId="207"/>
          <ac:spMkLst>
            <pc:docMk/>
            <pc:sldMk cId="4103328044" sldId="2134805047"/>
            <ac:spMk id="8" creationId="{5A99B84E-7E71-91E3-2427-3E91A818141E}"/>
          </ac:spMkLst>
        </pc:spChg>
        <pc:spChg chg="mod">
          <ac:chgData name="Emmanuel Tarika" userId="5d3de597250d89bb" providerId="LiveId" clId="{E0423756-E4DA-44FD-B43E-3AC9DE310278}" dt="2024-02-20T13:51:51.262" v="353" actId="207"/>
          <ac:spMkLst>
            <pc:docMk/>
            <pc:sldMk cId="4103328044" sldId="2134805047"/>
            <ac:spMk id="9" creationId="{134DD13A-C6EC-1644-96C4-073D309DB1A0}"/>
          </ac:spMkLst>
        </pc:spChg>
        <pc:spChg chg="mod">
          <ac:chgData name="Emmanuel Tarika" userId="5d3de597250d89bb" providerId="LiveId" clId="{E0423756-E4DA-44FD-B43E-3AC9DE310278}" dt="2024-02-20T13:51:57.012" v="354" actId="207"/>
          <ac:spMkLst>
            <pc:docMk/>
            <pc:sldMk cId="4103328044" sldId="2134805047"/>
            <ac:spMk id="33" creationId="{2E5C1D36-9461-DB55-C3A2-42E3EEFD7C7A}"/>
          </ac:spMkLst>
        </pc:spChg>
      </pc:sldChg>
      <pc:sldChg chg="modSp mod ord">
        <pc:chgData name="Emmanuel Tarika" userId="5d3de597250d89bb" providerId="LiveId" clId="{E0423756-E4DA-44FD-B43E-3AC9DE310278}" dt="2024-02-20T13:59:08.341" v="369"/>
        <pc:sldMkLst>
          <pc:docMk/>
          <pc:sldMk cId="843669401" sldId="2134805048"/>
        </pc:sldMkLst>
        <pc:spChg chg="mod">
          <ac:chgData name="Emmanuel Tarika" userId="5d3de597250d89bb" providerId="LiveId" clId="{E0423756-E4DA-44FD-B43E-3AC9DE310278}" dt="2024-02-20T13:55:01.950" v="355" actId="207"/>
          <ac:spMkLst>
            <pc:docMk/>
            <pc:sldMk cId="843669401" sldId="2134805048"/>
            <ac:spMk id="6" creationId="{6C53B0D9-047D-25F9-59A1-DD53C2D63D25}"/>
          </ac:spMkLst>
        </pc:spChg>
        <pc:spChg chg="mod">
          <ac:chgData name="Emmanuel Tarika" userId="5d3de597250d89bb" providerId="LiveId" clId="{E0423756-E4DA-44FD-B43E-3AC9DE310278}" dt="2024-02-20T13:55:06.875" v="356" actId="207"/>
          <ac:spMkLst>
            <pc:docMk/>
            <pc:sldMk cId="843669401" sldId="2134805048"/>
            <ac:spMk id="8" creationId="{7544DA35-4CA8-BAAD-2665-A8CEAE8221B4}"/>
          </ac:spMkLst>
        </pc:spChg>
        <pc:spChg chg="mod">
          <ac:chgData name="Emmanuel Tarika" userId="5d3de597250d89bb" providerId="LiveId" clId="{E0423756-E4DA-44FD-B43E-3AC9DE310278}" dt="2024-02-20T13:55:06.875" v="356" actId="207"/>
          <ac:spMkLst>
            <pc:docMk/>
            <pc:sldMk cId="843669401" sldId="2134805048"/>
            <ac:spMk id="9" creationId="{E79BE6C5-35D9-1894-1F7A-DB74F87256CD}"/>
          </ac:spMkLst>
        </pc:spChg>
        <pc:picChg chg="mod">
          <ac:chgData name="Emmanuel Tarika" userId="5d3de597250d89bb" providerId="LiveId" clId="{E0423756-E4DA-44FD-B43E-3AC9DE310278}" dt="2024-02-20T13:55:16.621" v="357" actId="208"/>
          <ac:picMkLst>
            <pc:docMk/>
            <pc:sldMk cId="843669401" sldId="2134805048"/>
            <ac:picMk id="12" creationId="{DC35C575-D079-2B72-7AE5-F566175DDA96}"/>
          </ac:picMkLst>
        </pc:picChg>
        <pc:picChg chg="mod">
          <ac:chgData name="Emmanuel Tarika" userId="5d3de597250d89bb" providerId="LiveId" clId="{E0423756-E4DA-44FD-B43E-3AC9DE310278}" dt="2024-02-20T13:55:16.621" v="357" actId="208"/>
          <ac:picMkLst>
            <pc:docMk/>
            <pc:sldMk cId="843669401" sldId="2134805048"/>
            <ac:picMk id="13" creationId="{7B5EAEB7-A495-155C-EF14-BCBD99F1F73F}"/>
          </ac:picMkLst>
        </pc:picChg>
        <pc:picChg chg="mod">
          <ac:chgData name="Emmanuel Tarika" userId="5d3de597250d89bb" providerId="LiveId" clId="{E0423756-E4DA-44FD-B43E-3AC9DE310278}" dt="2024-02-20T13:55:16.621" v="357" actId="208"/>
          <ac:picMkLst>
            <pc:docMk/>
            <pc:sldMk cId="843669401" sldId="2134805048"/>
            <ac:picMk id="14" creationId="{FE07DF52-3C2A-E38D-1221-90F1C2F285FF}"/>
          </ac:picMkLst>
        </pc:picChg>
        <pc:picChg chg="mod">
          <ac:chgData name="Emmanuel Tarika" userId="5d3de597250d89bb" providerId="LiveId" clId="{E0423756-E4DA-44FD-B43E-3AC9DE310278}" dt="2024-02-20T13:55:16.621" v="357" actId="208"/>
          <ac:picMkLst>
            <pc:docMk/>
            <pc:sldMk cId="843669401" sldId="2134805048"/>
            <ac:picMk id="15" creationId="{3181EF2F-32E6-179C-B21B-4269EDEC2ADE}"/>
          </ac:picMkLst>
        </pc:picChg>
        <pc:cxnChg chg="mod">
          <ac:chgData name="Emmanuel Tarika" userId="5d3de597250d89bb" providerId="LiveId" clId="{E0423756-E4DA-44FD-B43E-3AC9DE310278}" dt="2024-02-20T13:55:20.930" v="358" actId="208"/>
          <ac:cxnSpMkLst>
            <pc:docMk/>
            <pc:sldMk cId="843669401" sldId="2134805048"/>
            <ac:cxnSpMk id="16" creationId="{84F1964E-7431-2E5D-E721-DFCDEDA9CC4C}"/>
          </ac:cxnSpMkLst>
        </pc:cxnChg>
        <pc:cxnChg chg="mod">
          <ac:chgData name="Emmanuel Tarika" userId="5d3de597250d89bb" providerId="LiveId" clId="{E0423756-E4DA-44FD-B43E-3AC9DE310278}" dt="2024-02-20T13:55:20.930" v="358" actId="208"/>
          <ac:cxnSpMkLst>
            <pc:docMk/>
            <pc:sldMk cId="843669401" sldId="2134805048"/>
            <ac:cxnSpMk id="20" creationId="{77D1A6FA-F758-D1EF-2157-397465491A4D}"/>
          </ac:cxnSpMkLst>
        </pc:cxnChg>
        <pc:cxnChg chg="mod">
          <ac:chgData name="Emmanuel Tarika" userId="5d3de597250d89bb" providerId="LiveId" clId="{E0423756-E4DA-44FD-B43E-3AC9DE310278}" dt="2024-02-20T13:55:20.930" v="358" actId="208"/>
          <ac:cxnSpMkLst>
            <pc:docMk/>
            <pc:sldMk cId="843669401" sldId="2134805048"/>
            <ac:cxnSpMk id="22" creationId="{29F658FD-9C43-9B41-6E03-8D723295F207}"/>
          </ac:cxnSpMkLst>
        </pc:cxnChg>
      </pc:sldChg>
      <pc:sldChg chg="modSp mod ord">
        <pc:chgData name="Emmanuel Tarika" userId="5d3de597250d89bb" providerId="LiveId" clId="{E0423756-E4DA-44FD-B43E-3AC9DE310278}" dt="2024-02-20T13:59:08.341" v="369"/>
        <pc:sldMkLst>
          <pc:docMk/>
          <pc:sldMk cId="365396195" sldId="2134805049"/>
        </pc:sldMkLst>
        <pc:spChg chg="mod">
          <ac:chgData name="Emmanuel Tarika" userId="5d3de597250d89bb" providerId="LiveId" clId="{E0423756-E4DA-44FD-B43E-3AC9DE310278}" dt="2024-02-20T13:56:05.909" v="363" actId="790"/>
          <ac:spMkLst>
            <pc:docMk/>
            <pc:sldMk cId="365396195" sldId="2134805049"/>
            <ac:spMk id="5" creationId="{E33DCEC7-134B-E1E9-245D-C8CF3DE4C0C1}"/>
          </ac:spMkLst>
        </pc:spChg>
        <pc:spChg chg="mod">
          <ac:chgData name="Emmanuel Tarika" userId="5d3de597250d89bb" providerId="LiveId" clId="{E0423756-E4DA-44FD-B43E-3AC9DE310278}" dt="2024-02-20T13:55:36.421" v="359" actId="207"/>
          <ac:spMkLst>
            <pc:docMk/>
            <pc:sldMk cId="365396195" sldId="2134805049"/>
            <ac:spMk id="8" creationId="{A5215FCA-C3CD-B078-F854-BF8437C552F7}"/>
          </ac:spMkLst>
        </pc:spChg>
        <pc:spChg chg="mod">
          <ac:chgData name="Emmanuel Tarika" userId="5d3de597250d89bb" providerId="LiveId" clId="{E0423756-E4DA-44FD-B43E-3AC9DE310278}" dt="2024-02-20T13:55:41.131" v="360" actId="207"/>
          <ac:spMkLst>
            <pc:docMk/>
            <pc:sldMk cId="365396195" sldId="2134805049"/>
            <ac:spMk id="10" creationId="{10C1C7E8-63A8-A73F-25EC-51B640151BE1}"/>
          </ac:spMkLst>
        </pc:spChg>
        <pc:spChg chg="mod">
          <ac:chgData name="Emmanuel Tarika" userId="5d3de597250d89bb" providerId="LiveId" clId="{E0423756-E4DA-44FD-B43E-3AC9DE310278}" dt="2024-02-20T13:55:41.131" v="360" actId="207"/>
          <ac:spMkLst>
            <pc:docMk/>
            <pc:sldMk cId="365396195" sldId="2134805049"/>
            <ac:spMk id="11" creationId="{43091803-541E-0685-28AD-32BB65B7D327}"/>
          </ac:spMkLst>
        </pc:spChg>
        <pc:spChg chg="mod">
          <ac:chgData name="Emmanuel Tarika" userId="5d3de597250d89bb" providerId="LiveId" clId="{E0423756-E4DA-44FD-B43E-3AC9DE310278}" dt="2024-02-20T13:55:56.060" v="362" actId="207"/>
          <ac:spMkLst>
            <pc:docMk/>
            <pc:sldMk cId="365396195" sldId="2134805049"/>
            <ac:spMk id="41" creationId="{015C759E-CF22-0BBE-D5A8-520B6A499ADB}"/>
          </ac:spMkLst>
        </pc:spChg>
        <pc:cxnChg chg="mod">
          <ac:chgData name="Emmanuel Tarika" userId="5d3de597250d89bb" providerId="LiveId" clId="{E0423756-E4DA-44FD-B43E-3AC9DE310278}" dt="2024-02-20T13:55:52.512" v="361" actId="208"/>
          <ac:cxnSpMkLst>
            <pc:docMk/>
            <pc:sldMk cId="365396195" sldId="2134805049"/>
            <ac:cxnSpMk id="25" creationId="{CD098837-2A83-A7DB-DAFB-FF5DCC47D960}"/>
          </ac:cxnSpMkLst>
        </pc:cxnChg>
        <pc:cxnChg chg="mod">
          <ac:chgData name="Emmanuel Tarika" userId="5d3de597250d89bb" providerId="LiveId" clId="{E0423756-E4DA-44FD-B43E-3AC9DE310278}" dt="2024-02-20T13:55:52.512" v="361" actId="208"/>
          <ac:cxnSpMkLst>
            <pc:docMk/>
            <pc:sldMk cId="365396195" sldId="2134805049"/>
            <ac:cxnSpMk id="27" creationId="{752C8BC9-2792-50C9-5C23-FA6591BEE0E2}"/>
          </ac:cxnSpMkLst>
        </pc:cxnChg>
        <pc:cxnChg chg="mod">
          <ac:chgData name="Emmanuel Tarika" userId="5d3de597250d89bb" providerId="LiveId" clId="{E0423756-E4DA-44FD-B43E-3AC9DE310278}" dt="2024-02-20T13:55:52.512" v="361" actId="208"/>
          <ac:cxnSpMkLst>
            <pc:docMk/>
            <pc:sldMk cId="365396195" sldId="2134805049"/>
            <ac:cxnSpMk id="29" creationId="{94B26ED4-22C0-DE1B-4FAC-998169E25928}"/>
          </ac:cxnSpMkLst>
        </pc:cxnChg>
        <pc:cxnChg chg="mod">
          <ac:chgData name="Emmanuel Tarika" userId="5d3de597250d89bb" providerId="LiveId" clId="{E0423756-E4DA-44FD-B43E-3AC9DE310278}" dt="2024-02-20T13:55:52.512" v="361" actId="208"/>
          <ac:cxnSpMkLst>
            <pc:docMk/>
            <pc:sldMk cId="365396195" sldId="2134805049"/>
            <ac:cxnSpMk id="31" creationId="{7F9A59DD-FC45-29B5-A52C-2984A4F8B3BA}"/>
          </ac:cxnSpMkLst>
        </pc:cxnChg>
      </pc:sldChg>
      <pc:sldChg chg="delSp modSp mod ord">
        <pc:chgData name="Emmanuel Tarika" userId="5d3de597250d89bb" providerId="LiveId" clId="{E0423756-E4DA-44FD-B43E-3AC9DE310278}" dt="2024-02-20T15:08:18.206" v="1621" actId="20577"/>
        <pc:sldMkLst>
          <pc:docMk/>
          <pc:sldMk cId="1379127320" sldId="2134805050"/>
        </pc:sldMkLst>
        <pc:spChg chg="del">
          <ac:chgData name="Emmanuel Tarika" userId="5d3de597250d89bb" providerId="LiveId" clId="{E0423756-E4DA-44FD-B43E-3AC9DE310278}" dt="2024-02-20T15:06:43.775" v="1585" actId="478"/>
          <ac:spMkLst>
            <pc:docMk/>
            <pc:sldMk cId="1379127320" sldId="2134805050"/>
            <ac:spMk id="2" creationId="{B910A2CD-6503-6F65-D6BE-940FA677DB24}"/>
          </ac:spMkLst>
        </pc:spChg>
        <pc:spChg chg="del">
          <ac:chgData name="Emmanuel Tarika" userId="5d3de597250d89bb" providerId="LiveId" clId="{E0423756-E4DA-44FD-B43E-3AC9DE310278}" dt="2024-02-20T15:06:43.775" v="1585" actId="478"/>
          <ac:spMkLst>
            <pc:docMk/>
            <pc:sldMk cId="1379127320" sldId="2134805050"/>
            <ac:spMk id="5" creationId="{0F85E176-BAE2-482E-4931-F28DB65F84DD}"/>
          </ac:spMkLst>
        </pc:spChg>
        <pc:spChg chg="mod">
          <ac:chgData name="Emmanuel Tarika" userId="5d3de597250d89bb" providerId="LiveId" clId="{E0423756-E4DA-44FD-B43E-3AC9DE310278}" dt="2024-02-20T13:56:37.013" v="364" actId="207"/>
          <ac:spMkLst>
            <pc:docMk/>
            <pc:sldMk cId="1379127320" sldId="2134805050"/>
            <ac:spMk id="12" creationId="{BC88BE85-AFCB-9CF0-9403-E2510187E61A}"/>
          </ac:spMkLst>
        </pc:spChg>
        <pc:spChg chg="mod">
          <ac:chgData name="Emmanuel Tarika" userId="5d3de597250d89bb" providerId="LiveId" clId="{E0423756-E4DA-44FD-B43E-3AC9DE310278}" dt="2024-02-20T13:56:44.384" v="365" actId="207"/>
          <ac:spMkLst>
            <pc:docMk/>
            <pc:sldMk cId="1379127320" sldId="2134805050"/>
            <ac:spMk id="14" creationId="{A9124697-FD18-19EF-A528-0821CE04CE5A}"/>
          </ac:spMkLst>
        </pc:spChg>
        <pc:spChg chg="mod">
          <ac:chgData name="Emmanuel Tarika" userId="5d3de597250d89bb" providerId="LiveId" clId="{E0423756-E4DA-44FD-B43E-3AC9DE310278}" dt="2024-02-20T15:07:59.929" v="1590"/>
          <ac:spMkLst>
            <pc:docMk/>
            <pc:sldMk cId="1379127320" sldId="2134805050"/>
            <ac:spMk id="15" creationId="{03CF9C22-DEC9-564B-7B51-A9C27F5FC3F1}"/>
          </ac:spMkLst>
        </pc:spChg>
        <pc:spChg chg="mod">
          <ac:chgData name="Emmanuel Tarika" userId="5d3de597250d89bb" providerId="LiveId" clId="{E0423756-E4DA-44FD-B43E-3AC9DE310278}" dt="2024-02-20T15:08:18.206" v="1621" actId="20577"/>
          <ac:spMkLst>
            <pc:docMk/>
            <pc:sldMk cId="1379127320" sldId="2134805050"/>
            <ac:spMk id="16" creationId="{B0C5FC63-4D51-29A1-A609-455051D6333D}"/>
          </ac:spMkLst>
        </pc:spChg>
        <pc:spChg chg="del mod">
          <ac:chgData name="Emmanuel Tarika" userId="5d3de597250d89bb" providerId="LiveId" clId="{E0423756-E4DA-44FD-B43E-3AC9DE310278}" dt="2024-02-20T15:08:09.739" v="1592" actId="478"/>
          <ac:spMkLst>
            <pc:docMk/>
            <pc:sldMk cId="1379127320" sldId="2134805050"/>
            <ac:spMk id="22" creationId="{494C7261-DF47-51DC-ABEC-20FB37901F43}"/>
          </ac:spMkLst>
        </pc:spChg>
        <pc:spChg chg="mod">
          <ac:chgData name="Emmanuel Tarika" userId="5d3de597250d89bb" providerId="LiveId" clId="{E0423756-E4DA-44FD-B43E-3AC9DE310278}" dt="2024-02-20T15:08:08.218" v="1591" actId="1076"/>
          <ac:spMkLst>
            <pc:docMk/>
            <pc:sldMk cId="1379127320" sldId="2134805050"/>
            <ac:spMk id="23" creationId="{82CA2A7F-548C-E0FC-EAB9-633EB63C3795}"/>
          </ac:spMkLst>
        </pc:spChg>
        <pc:picChg chg="del">
          <ac:chgData name="Emmanuel Tarika" userId="5d3de597250d89bb" providerId="LiveId" clId="{E0423756-E4DA-44FD-B43E-3AC9DE310278}" dt="2024-02-20T15:06:50.063" v="1586" actId="478"/>
          <ac:picMkLst>
            <pc:docMk/>
            <pc:sldMk cId="1379127320" sldId="2134805050"/>
            <ac:picMk id="6" creationId="{9281E0F4-A062-F9B9-E9AB-3557BD14A7C8}"/>
          </ac:picMkLst>
        </pc:picChg>
        <pc:picChg chg="mod ord">
          <ac:chgData name="Emmanuel Tarika" userId="5d3de597250d89bb" providerId="LiveId" clId="{E0423756-E4DA-44FD-B43E-3AC9DE310278}" dt="2024-02-20T15:07:15.762" v="1589" actId="167"/>
          <ac:picMkLst>
            <pc:docMk/>
            <pc:sldMk cId="1379127320" sldId="2134805050"/>
            <ac:picMk id="7" creationId="{392317D6-E140-6BCE-A2B5-F2CFFB0E7D6B}"/>
          </ac:picMkLst>
        </pc:picChg>
        <pc:picChg chg="del">
          <ac:chgData name="Emmanuel Tarika" userId="5d3de597250d89bb" providerId="LiveId" clId="{E0423756-E4DA-44FD-B43E-3AC9DE310278}" dt="2024-02-20T15:06:41.109" v="1584" actId="21"/>
          <ac:picMkLst>
            <pc:docMk/>
            <pc:sldMk cId="1379127320" sldId="2134805050"/>
            <ac:picMk id="11" creationId="{B54827D9-0EF3-4D78-EB40-0AEAB3AF1FB6}"/>
          </ac:picMkLst>
        </pc:picChg>
        <pc:picChg chg="del">
          <ac:chgData name="Emmanuel Tarika" userId="5d3de597250d89bb" providerId="LiveId" clId="{E0423756-E4DA-44FD-B43E-3AC9DE310278}" dt="2024-02-20T15:06:41.109" v="1584" actId="21"/>
          <ac:picMkLst>
            <pc:docMk/>
            <pc:sldMk cId="1379127320" sldId="2134805050"/>
            <ac:picMk id="20" creationId="{9ACBAA84-F1AF-2FEC-2CAE-077803A616CD}"/>
          </ac:picMkLst>
        </pc:picChg>
      </pc:sldChg>
      <pc:sldChg chg="addSp delSp modSp mod">
        <pc:chgData name="Emmanuel Tarika" userId="5d3de597250d89bb" providerId="LiveId" clId="{E0423756-E4DA-44FD-B43E-3AC9DE310278}" dt="2024-02-20T15:03:13.035" v="1460" actId="1038"/>
        <pc:sldMkLst>
          <pc:docMk/>
          <pc:sldMk cId="964970023" sldId="2134805051"/>
        </pc:sldMkLst>
        <pc:spChg chg="add mod">
          <ac:chgData name="Emmanuel Tarika" userId="5d3de597250d89bb" providerId="LiveId" clId="{E0423756-E4DA-44FD-B43E-3AC9DE310278}" dt="2024-02-20T15:02:33.172" v="1367" actId="1076"/>
          <ac:spMkLst>
            <pc:docMk/>
            <pc:sldMk cId="964970023" sldId="2134805051"/>
            <ac:spMk id="2" creationId="{5FD4E1B8-1AC4-DBC5-021A-A4A948E143DA}"/>
          </ac:spMkLst>
        </pc:spChg>
        <pc:spChg chg="add mod">
          <ac:chgData name="Emmanuel Tarika" userId="5d3de597250d89bb" providerId="LiveId" clId="{E0423756-E4DA-44FD-B43E-3AC9DE310278}" dt="2024-02-20T14:01:05.760" v="381"/>
          <ac:spMkLst>
            <pc:docMk/>
            <pc:sldMk cId="964970023" sldId="2134805051"/>
            <ac:spMk id="5" creationId="{9C8B10C2-11E4-A994-641D-C525E6DABFA5}"/>
          </ac:spMkLst>
        </pc:spChg>
        <pc:spChg chg="mod">
          <ac:chgData name="Emmanuel Tarika" userId="5d3de597250d89bb" providerId="LiveId" clId="{E0423756-E4DA-44FD-B43E-3AC9DE310278}" dt="2024-02-20T13:59:44.434" v="370" actId="207"/>
          <ac:spMkLst>
            <pc:docMk/>
            <pc:sldMk cId="964970023" sldId="2134805051"/>
            <ac:spMk id="6" creationId="{7A0ED2C3-095C-76CA-6F05-AF191998B95F}"/>
          </ac:spMkLst>
        </pc:spChg>
        <pc:spChg chg="mod">
          <ac:chgData name="Emmanuel Tarika" userId="5d3de597250d89bb" providerId="LiveId" clId="{E0423756-E4DA-44FD-B43E-3AC9DE310278}" dt="2024-02-20T13:59:49.849" v="371" actId="207"/>
          <ac:spMkLst>
            <pc:docMk/>
            <pc:sldMk cId="964970023" sldId="2134805051"/>
            <ac:spMk id="8" creationId="{44AABEC7-E898-AC0F-9EED-39B141E9067F}"/>
          </ac:spMkLst>
        </pc:spChg>
        <pc:spChg chg="add mod">
          <ac:chgData name="Emmanuel Tarika" userId="5d3de597250d89bb" providerId="LiveId" clId="{E0423756-E4DA-44FD-B43E-3AC9DE310278}" dt="2024-02-20T15:02:33.172" v="1367" actId="1076"/>
          <ac:spMkLst>
            <pc:docMk/>
            <pc:sldMk cId="964970023" sldId="2134805051"/>
            <ac:spMk id="9" creationId="{C8F649CB-9559-668E-DE2A-A2F9EA2057F2}"/>
          </ac:spMkLst>
        </pc:spChg>
        <pc:spChg chg="mod">
          <ac:chgData name="Emmanuel Tarika" userId="5d3de597250d89bb" providerId="LiveId" clId="{E0423756-E4DA-44FD-B43E-3AC9DE310278}" dt="2024-02-20T13:59:49.849" v="371" actId="207"/>
          <ac:spMkLst>
            <pc:docMk/>
            <pc:sldMk cId="964970023" sldId="2134805051"/>
            <ac:spMk id="10" creationId="{788FDEE7-3DC7-9464-8E96-68A7E625DC97}"/>
          </ac:spMkLst>
        </pc:spChg>
        <pc:spChg chg="del">
          <ac:chgData name="Emmanuel Tarika" userId="5d3de597250d89bb" providerId="LiveId" clId="{E0423756-E4DA-44FD-B43E-3AC9DE310278}" dt="2024-02-20T14:00:23.359" v="376" actId="21"/>
          <ac:spMkLst>
            <pc:docMk/>
            <pc:sldMk cId="964970023" sldId="2134805051"/>
            <ac:spMk id="11" creationId="{785287AF-E9B4-2A2A-4073-FEDE29CC1EAA}"/>
          </ac:spMkLst>
        </pc:spChg>
        <pc:spChg chg="del">
          <ac:chgData name="Emmanuel Tarika" userId="5d3de597250d89bb" providerId="LiveId" clId="{E0423756-E4DA-44FD-B43E-3AC9DE310278}" dt="2024-02-20T14:00:23.359" v="376" actId="21"/>
          <ac:spMkLst>
            <pc:docMk/>
            <pc:sldMk cId="964970023" sldId="2134805051"/>
            <ac:spMk id="12" creationId="{D3A57D5C-3F90-C24B-31DA-170250DCFB36}"/>
          </ac:spMkLst>
        </pc:spChg>
        <pc:spChg chg="del">
          <ac:chgData name="Emmanuel Tarika" userId="5d3de597250d89bb" providerId="LiveId" clId="{E0423756-E4DA-44FD-B43E-3AC9DE310278}" dt="2024-02-20T14:00:23.359" v="376" actId="21"/>
          <ac:spMkLst>
            <pc:docMk/>
            <pc:sldMk cId="964970023" sldId="2134805051"/>
            <ac:spMk id="13" creationId="{D7EDF767-80FA-CC66-8297-C2987C6B2526}"/>
          </ac:spMkLst>
        </pc:spChg>
        <pc:spChg chg="mod">
          <ac:chgData name="Emmanuel Tarika" userId="5d3de597250d89bb" providerId="LiveId" clId="{E0423756-E4DA-44FD-B43E-3AC9DE310278}" dt="2024-02-20T14:00:14.924" v="374" actId="404"/>
          <ac:spMkLst>
            <pc:docMk/>
            <pc:sldMk cId="964970023" sldId="2134805051"/>
            <ac:spMk id="14" creationId="{E39AEA4B-E737-1875-2B9E-DA904F45A253}"/>
          </ac:spMkLst>
        </pc:spChg>
        <pc:spChg chg="mod">
          <ac:chgData name="Emmanuel Tarika" userId="5d3de597250d89bb" providerId="LiveId" clId="{E0423756-E4DA-44FD-B43E-3AC9DE310278}" dt="2024-02-20T15:02:33.172" v="1367" actId="1076"/>
          <ac:spMkLst>
            <pc:docMk/>
            <pc:sldMk cId="964970023" sldId="2134805051"/>
            <ac:spMk id="15" creationId="{3A31FE63-9B2C-7251-8BEB-BA05A48FB94A}"/>
          </ac:spMkLst>
        </pc:spChg>
        <pc:spChg chg="mod">
          <ac:chgData name="Emmanuel Tarika" userId="5d3de597250d89bb" providerId="LiveId" clId="{E0423756-E4DA-44FD-B43E-3AC9DE310278}" dt="2024-02-20T15:02:53.606" v="1418" actId="14100"/>
          <ac:spMkLst>
            <pc:docMk/>
            <pc:sldMk cId="964970023" sldId="2134805051"/>
            <ac:spMk id="16" creationId="{0D1DAC8B-EDAF-4480-6A61-DBB49417F017}"/>
          </ac:spMkLst>
        </pc:spChg>
        <pc:spChg chg="add mod ord">
          <ac:chgData name="Emmanuel Tarika" userId="5d3de597250d89bb" providerId="LiveId" clId="{E0423756-E4DA-44FD-B43E-3AC9DE310278}" dt="2024-02-20T15:02:36.506" v="1368" actId="14100"/>
          <ac:spMkLst>
            <pc:docMk/>
            <pc:sldMk cId="964970023" sldId="2134805051"/>
            <ac:spMk id="19" creationId="{00AD2107-B2BD-A9FA-8A83-DD7B31EA2D1D}"/>
          </ac:spMkLst>
        </pc:spChg>
        <pc:spChg chg="add mod">
          <ac:chgData name="Emmanuel Tarika" userId="5d3de597250d89bb" providerId="LiveId" clId="{E0423756-E4DA-44FD-B43E-3AC9DE310278}" dt="2024-02-20T15:02:33.172" v="1367" actId="1076"/>
          <ac:spMkLst>
            <pc:docMk/>
            <pc:sldMk cId="964970023" sldId="2134805051"/>
            <ac:spMk id="20" creationId="{AD33890E-6891-2EF0-3429-A933F963C94A}"/>
          </ac:spMkLst>
        </pc:spChg>
        <pc:spChg chg="mod">
          <ac:chgData name="Emmanuel Tarika" userId="5d3de597250d89bb" providerId="LiveId" clId="{E0423756-E4DA-44FD-B43E-3AC9DE310278}" dt="2024-02-20T15:03:13.035" v="1460" actId="1038"/>
          <ac:spMkLst>
            <pc:docMk/>
            <pc:sldMk cId="964970023" sldId="2134805051"/>
            <ac:spMk id="22" creationId="{DBFA9450-941B-42FB-A468-254D81FDD673}"/>
          </ac:spMkLst>
        </pc:spChg>
        <pc:spChg chg="add del mod">
          <ac:chgData name="Emmanuel Tarika" userId="5d3de597250d89bb" providerId="LiveId" clId="{E0423756-E4DA-44FD-B43E-3AC9DE310278}" dt="2024-02-20T15:02:15.122" v="1265" actId="21"/>
          <ac:spMkLst>
            <pc:docMk/>
            <pc:sldMk cId="964970023" sldId="2134805051"/>
            <ac:spMk id="23" creationId="{4C331DB6-A79B-E0B6-216F-67EDBB090C5F}"/>
          </ac:spMkLst>
        </pc:spChg>
        <pc:spChg chg="add del mod">
          <ac:chgData name="Emmanuel Tarika" userId="5d3de597250d89bb" providerId="LiveId" clId="{E0423756-E4DA-44FD-B43E-3AC9DE310278}" dt="2024-02-20T15:02:15.122" v="1265" actId="21"/>
          <ac:spMkLst>
            <pc:docMk/>
            <pc:sldMk cId="964970023" sldId="2134805051"/>
            <ac:spMk id="24" creationId="{3BDFD621-478D-B15F-67F9-CE52E771CE83}"/>
          </ac:spMkLst>
        </pc:spChg>
        <pc:spChg chg="add mod">
          <ac:chgData name="Emmanuel Tarika" userId="5d3de597250d89bb" providerId="LiveId" clId="{E0423756-E4DA-44FD-B43E-3AC9DE310278}" dt="2024-02-20T15:02:42.411" v="1396" actId="1035"/>
          <ac:spMkLst>
            <pc:docMk/>
            <pc:sldMk cId="964970023" sldId="2134805051"/>
            <ac:spMk id="25" creationId="{C9DE4CE2-4968-7A6F-6D0E-8E6A8E4E3CAF}"/>
          </ac:spMkLst>
        </pc:spChg>
        <pc:spChg chg="add mod">
          <ac:chgData name="Emmanuel Tarika" userId="5d3de597250d89bb" providerId="LiveId" clId="{E0423756-E4DA-44FD-B43E-3AC9DE310278}" dt="2024-02-20T15:02:49.814" v="1417" actId="1035"/>
          <ac:spMkLst>
            <pc:docMk/>
            <pc:sldMk cId="964970023" sldId="2134805051"/>
            <ac:spMk id="26" creationId="{1D286489-D942-14FD-A9A1-3F26BE158563}"/>
          </ac:spMkLst>
        </pc:spChg>
        <pc:graphicFrameChg chg="mod">
          <ac:chgData name="Emmanuel Tarika" userId="5d3de597250d89bb" providerId="LiveId" clId="{E0423756-E4DA-44FD-B43E-3AC9DE310278}" dt="2024-02-20T15:03:00.740" v="1419" actId="1076"/>
          <ac:graphicFrameMkLst>
            <pc:docMk/>
            <pc:sldMk cId="964970023" sldId="2134805051"/>
            <ac:graphicFrameMk id="21" creationId="{1ADC769D-FAA2-4C11-0C46-01345979ADB4}"/>
          </ac:graphicFrameMkLst>
        </pc:graphicFrameChg>
        <pc:graphicFrameChg chg="mod">
          <ac:chgData name="Emmanuel Tarika" userId="5d3de597250d89bb" providerId="LiveId" clId="{E0423756-E4DA-44FD-B43E-3AC9DE310278}" dt="2024-02-20T15:03:03.564" v="1420" actId="1076"/>
          <ac:graphicFrameMkLst>
            <pc:docMk/>
            <pc:sldMk cId="964970023" sldId="2134805051"/>
            <ac:graphicFrameMk id="28" creationId="{6747A929-E03E-EC80-9B68-51544FAC2605}"/>
          </ac:graphicFrameMkLst>
        </pc:graphicFrameChg>
        <pc:cxnChg chg="del">
          <ac:chgData name="Emmanuel Tarika" userId="5d3de597250d89bb" providerId="LiveId" clId="{E0423756-E4DA-44FD-B43E-3AC9DE310278}" dt="2024-02-20T13:59:54.956" v="372" actId="21"/>
          <ac:cxnSpMkLst>
            <pc:docMk/>
            <pc:sldMk cId="964970023" sldId="2134805051"/>
            <ac:cxnSpMk id="17" creationId="{BD7A089A-91B5-CBC9-DFDB-C5EA149399F7}"/>
          </ac:cxnSpMkLst>
        </pc:cxnChg>
        <pc:cxnChg chg="del">
          <ac:chgData name="Emmanuel Tarika" userId="5d3de597250d89bb" providerId="LiveId" clId="{E0423756-E4DA-44FD-B43E-3AC9DE310278}" dt="2024-02-20T13:59:54.956" v="372" actId="21"/>
          <ac:cxnSpMkLst>
            <pc:docMk/>
            <pc:sldMk cId="964970023" sldId="2134805051"/>
            <ac:cxnSpMk id="18" creationId="{8499CE1F-2F6B-35F2-653F-29970FF83435}"/>
          </ac:cxnSpMkLst>
        </pc:cxnChg>
      </pc:sldChg>
      <pc:sldChg chg="addSp delSp modSp mod ord">
        <pc:chgData name="Emmanuel Tarika" userId="5d3de597250d89bb" providerId="LiveId" clId="{E0423756-E4DA-44FD-B43E-3AC9DE310278}" dt="2024-02-20T15:11:45.482" v="1670" actId="164"/>
        <pc:sldMkLst>
          <pc:docMk/>
          <pc:sldMk cId="1853100019" sldId="2134805052"/>
        </pc:sldMkLst>
        <pc:spChg chg="del">
          <ac:chgData name="Emmanuel Tarika" userId="5d3de597250d89bb" providerId="LiveId" clId="{E0423756-E4DA-44FD-B43E-3AC9DE310278}" dt="2024-02-20T15:09:04.874" v="1622" actId="478"/>
          <ac:spMkLst>
            <pc:docMk/>
            <pc:sldMk cId="1853100019" sldId="2134805052"/>
            <ac:spMk id="2" creationId="{28CAD1B1-CAAD-E5C4-98C1-5D427BFAE17F}"/>
          </ac:spMkLst>
        </pc:spChg>
        <pc:spChg chg="mod">
          <ac:chgData name="Emmanuel Tarika" userId="5d3de597250d89bb" providerId="LiveId" clId="{E0423756-E4DA-44FD-B43E-3AC9DE310278}" dt="2024-02-20T14:12:51.823" v="434" actId="207"/>
          <ac:spMkLst>
            <pc:docMk/>
            <pc:sldMk cId="1853100019" sldId="2134805052"/>
            <ac:spMk id="6" creationId="{9C1A14A4-C476-B8C3-1D07-D117C6AB2FCE}"/>
          </ac:spMkLst>
        </pc:spChg>
        <pc:spChg chg="mod">
          <ac:chgData name="Emmanuel Tarika" userId="5d3de597250d89bb" providerId="LiveId" clId="{E0423756-E4DA-44FD-B43E-3AC9DE310278}" dt="2024-02-20T14:13:12.581" v="436" actId="207"/>
          <ac:spMkLst>
            <pc:docMk/>
            <pc:sldMk cId="1853100019" sldId="2134805052"/>
            <ac:spMk id="8" creationId="{3A04FAD2-9203-4D37-59E7-9B6B368442B7}"/>
          </ac:spMkLst>
        </pc:spChg>
        <pc:spChg chg="mod">
          <ac:chgData name="Emmanuel Tarika" userId="5d3de597250d89bb" providerId="LiveId" clId="{E0423756-E4DA-44FD-B43E-3AC9DE310278}" dt="2024-02-20T14:13:12.581" v="436" actId="207"/>
          <ac:spMkLst>
            <pc:docMk/>
            <pc:sldMk cId="1853100019" sldId="2134805052"/>
            <ac:spMk id="9" creationId="{08C411E2-6D28-0DDC-88ED-99526DD083DC}"/>
          </ac:spMkLst>
        </pc:spChg>
        <pc:spChg chg="mod">
          <ac:chgData name="Emmanuel Tarika" userId="5d3de597250d89bb" providerId="LiveId" clId="{E0423756-E4DA-44FD-B43E-3AC9DE310278}" dt="2024-02-20T15:10:31.749" v="1646" actId="1076"/>
          <ac:spMkLst>
            <pc:docMk/>
            <pc:sldMk cId="1853100019" sldId="2134805052"/>
            <ac:spMk id="11" creationId="{7E1F1ABC-C8A6-068E-CAC0-C76C771B5906}"/>
          </ac:spMkLst>
        </pc:spChg>
        <pc:spChg chg="mod">
          <ac:chgData name="Emmanuel Tarika" userId="5d3de597250d89bb" providerId="LiveId" clId="{E0423756-E4DA-44FD-B43E-3AC9DE310278}" dt="2024-02-20T15:11:35.259" v="1669" actId="1037"/>
          <ac:spMkLst>
            <pc:docMk/>
            <pc:sldMk cId="1853100019" sldId="2134805052"/>
            <ac:spMk id="14" creationId="{71DE0036-3B41-ABBF-6B6D-65D8B522B87E}"/>
          </ac:spMkLst>
        </pc:spChg>
        <pc:spChg chg="mod">
          <ac:chgData name="Emmanuel Tarika" userId="5d3de597250d89bb" providerId="LiveId" clId="{E0423756-E4DA-44FD-B43E-3AC9DE310278}" dt="2024-02-20T15:10:31.749" v="1646" actId="1076"/>
          <ac:spMkLst>
            <pc:docMk/>
            <pc:sldMk cId="1853100019" sldId="2134805052"/>
            <ac:spMk id="24" creationId="{73E39CB2-3AE4-2587-4537-99E10631FECA}"/>
          </ac:spMkLst>
        </pc:spChg>
        <pc:spChg chg="mod">
          <ac:chgData name="Emmanuel Tarika" userId="5d3de597250d89bb" providerId="LiveId" clId="{E0423756-E4DA-44FD-B43E-3AC9DE310278}" dt="2024-02-20T15:11:04.462" v="1654" actId="1076"/>
          <ac:spMkLst>
            <pc:docMk/>
            <pc:sldMk cId="1853100019" sldId="2134805052"/>
            <ac:spMk id="29" creationId="{B9CFCFF0-AE7C-E143-D895-E3AFAA1D2A2D}"/>
          </ac:spMkLst>
        </pc:spChg>
        <pc:grpChg chg="add mod">
          <ac:chgData name="Emmanuel Tarika" userId="5d3de597250d89bb" providerId="LiveId" clId="{E0423756-E4DA-44FD-B43E-3AC9DE310278}" dt="2024-02-20T15:11:45.482" v="1670" actId="164"/>
          <ac:grpSpMkLst>
            <pc:docMk/>
            <pc:sldMk cId="1853100019" sldId="2134805052"/>
            <ac:grpSpMk id="12" creationId="{F078F32D-AE2D-2063-2ABE-FEC20B253309}"/>
          </ac:grpSpMkLst>
        </pc:grpChg>
        <pc:picChg chg="add mod modCrop">
          <ac:chgData name="Emmanuel Tarika" userId="5d3de597250d89bb" providerId="LiveId" clId="{E0423756-E4DA-44FD-B43E-3AC9DE310278}" dt="2024-02-20T15:11:45.482" v="1670" actId="164"/>
          <ac:picMkLst>
            <pc:docMk/>
            <pc:sldMk cId="1853100019" sldId="2134805052"/>
            <ac:picMk id="5" creationId="{F1E99F97-7ECF-2AA5-C31B-B3870ED343FF}"/>
          </ac:picMkLst>
        </pc:picChg>
        <pc:picChg chg="mod modCrop">
          <ac:chgData name="Emmanuel Tarika" userId="5d3de597250d89bb" providerId="LiveId" clId="{E0423756-E4DA-44FD-B43E-3AC9DE310278}" dt="2024-02-20T15:11:45.482" v="1670" actId="164"/>
          <ac:picMkLst>
            <pc:docMk/>
            <pc:sldMk cId="1853100019" sldId="2134805052"/>
            <ac:picMk id="17" creationId="{A3653EFB-B439-06BD-88E7-3F05E6C8BBF2}"/>
          </ac:picMkLst>
        </pc:picChg>
        <pc:cxnChg chg="mod">
          <ac:chgData name="Emmanuel Tarika" userId="5d3de597250d89bb" providerId="LiveId" clId="{E0423756-E4DA-44FD-B43E-3AC9DE310278}" dt="2024-02-20T15:10:31.749" v="1646" actId="1076"/>
          <ac:cxnSpMkLst>
            <pc:docMk/>
            <pc:sldMk cId="1853100019" sldId="2134805052"/>
            <ac:cxnSpMk id="13" creationId="{9739FB26-F864-E441-73FA-553E090A2CBB}"/>
          </ac:cxnSpMkLst>
        </pc:cxnChg>
        <pc:cxnChg chg="del mod">
          <ac:chgData name="Emmanuel Tarika" userId="5d3de597250d89bb" providerId="LiveId" clId="{E0423756-E4DA-44FD-B43E-3AC9DE310278}" dt="2024-02-20T15:10:12.292" v="1644" actId="21"/>
          <ac:cxnSpMkLst>
            <pc:docMk/>
            <pc:sldMk cId="1853100019" sldId="2134805052"/>
            <ac:cxnSpMk id="15" creationId="{5A203424-8186-3458-92E8-55E828BBA2FD}"/>
          </ac:cxnSpMkLst>
        </pc:cxnChg>
        <pc:cxnChg chg="mod">
          <ac:chgData name="Emmanuel Tarika" userId="5d3de597250d89bb" providerId="LiveId" clId="{E0423756-E4DA-44FD-B43E-3AC9DE310278}" dt="2024-02-20T15:10:51.641" v="1651" actId="14100"/>
          <ac:cxnSpMkLst>
            <pc:docMk/>
            <pc:sldMk cId="1853100019" sldId="2134805052"/>
            <ac:cxnSpMk id="22" creationId="{2504AFB7-75D6-F3BE-2B73-57780E164F05}"/>
          </ac:cxnSpMkLst>
        </pc:cxnChg>
        <pc:cxnChg chg="mod">
          <ac:chgData name="Emmanuel Tarika" userId="5d3de597250d89bb" providerId="LiveId" clId="{E0423756-E4DA-44FD-B43E-3AC9DE310278}" dt="2024-02-20T15:10:31.749" v="1646" actId="1076"/>
          <ac:cxnSpMkLst>
            <pc:docMk/>
            <pc:sldMk cId="1853100019" sldId="2134805052"/>
            <ac:cxnSpMk id="26" creationId="{19D77350-9716-E164-AB91-E097188506CD}"/>
          </ac:cxnSpMkLst>
        </pc:cxnChg>
      </pc:sldChg>
      <pc:sldChg chg="modSp mod ord">
        <pc:chgData name="Emmanuel Tarika" userId="5d3de597250d89bb" providerId="LiveId" clId="{E0423756-E4DA-44FD-B43E-3AC9DE310278}" dt="2024-02-20T14:14:18.553" v="441" actId="207"/>
        <pc:sldMkLst>
          <pc:docMk/>
          <pc:sldMk cId="60160527" sldId="2134805053"/>
        </pc:sldMkLst>
        <pc:spChg chg="mod">
          <ac:chgData name="Emmanuel Tarika" userId="5d3de597250d89bb" providerId="LiveId" clId="{E0423756-E4DA-44FD-B43E-3AC9DE310278}" dt="2024-02-20T14:13:46.692" v="438" actId="207"/>
          <ac:spMkLst>
            <pc:docMk/>
            <pc:sldMk cId="60160527" sldId="2134805053"/>
            <ac:spMk id="7" creationId="{E7807CCB-FB0F-C541-C2E8-71610A9C1B63}"/>
          </ac:spMkLst>
        </pc:spChg>
        <pc:spChg chg="mod">
          <ac:chgData name="Emmanuel Tarika" userId="5d3de597250d89bb" providerId="LiveId" clId="{E0423756-E4DA-44FD-B43E-3AC9DE310278}" dt="2024-02-20T14:13:46.692" v="438" actId="207"/>
          <ac:spMkLst>
            <pc:docMk/>
            <pc:sldMk cId="60160527" sldId="2134805053"/>
            <ac:spMk id="9" creationId="{604773BC-A1C7-3E14-A1E6-1E8A74E99EA2}"/>
          </ac:spMkLst>
        </pc:spChg>
        <pc:spChg chg="mod">
          <ac:chgData name="Emmanuel Tarika" userId="5d3de597250d89bb" providerId="LiveId" clId="{E0423756-E4DA-44FD-B43E-3AC9DE310278}" dt="2024-02-20T14:13:46.692" v="438" actId="207"/>
          <ac:spMkLst>
            <pc:docMk/>
            <pc:sldMk cId="60160527" sldId="2134805053"/>
            <ac:spMk id="11" creationId="{BC61997A-6658-BFC2-1AA6-9C138E7208B8}"/>
          </ac:spMkLst>
        </pc:spChg>
        <pc:spChg chg="mod">
          <ac:chgData name="Emmanuel Tarika" userId="5d3de597250d89bb" providerId="LiveId" clId="{E0423756-E4DA-44FD-B43E-3AC9DE310278}" dt="2024-02-20T14:12:57.993" v="435" actId="207"/>
          <ac:spMkLst>
            <pc:docMk/>
            <pc:sldMk cId="60160527" sldId="2134805053"/>
            <ac:spMk id="13" creationId="{F2A641E3-7BFC-5A02-FA21-95E05469C1B9}"/>
          </ac:spMkLst>
        </pc:spChg>
        <pc:spChg chg="mod">
          <ac:chgData name="Emmanuel Tarika" userId="5d3de597250d89bb" providerId="LiveId" clId="{E0423756-E4DA-44FD-B43E-3AC9DE310278}" dt="2024-02-20T14:14:18.553" v="441" actId="207"/>
          <ac:spMkLst>
            <pc:docMk/>
            <pc:sldMk cId="60160527" sldId="2134805053"/>
            <ac:spMk id="15" creationId="{D20ACD8A-8247-9E85-1462-1A9EB36A9558}"/>
          </ac:spMkLst>
        </pc:spChg>
        <pc:spChg chg="mod">
          <ac:chgData name="Emmanuel Tarika" userId="5d3de597250d89bb" providerId="LiveId" clId="{E0423756-E4DA-44FD-B43E-3AC9DE310278}" dt="2024-02-20T14:14:18.553" v="441" actId="207"/>
          <ac:spMkLst>
            <pc:docMk/>
            <pc:sldMk cId="60160527" sldId="2134805053"/>
            <ac:spMk id="16" creationId="{36DD4648-76C1-C17C-027A-B1E5C01DEFE0}"/>
          </ac:spMkLst>
        </pc:spChg>
        <pc:spChg chg="mod">
          <ac:chgData name="Emmanuel Tarika" userId="5d3de597250d89bb" providerId="LiveId" clId="{E0423756-E4DA-44FD-B43E-3AC9DE310278}" dt="2024-02-20T14:14:18.553" v="441" actId="207"/>
          <ac:spMkLst>
            <pc:docMk/>
            <pc:sldMk cId="60160527" sldId="2134805053"/>
            <ac:spMk id="17" creationId="{9AD5BBA1-0AB7-AB1A-4CC4-DAF31CB56D4A}"/>
          </ac:spMkLst>
        </pc:spChg>
        <pc:cxnChg chg="mod">
          <ac:chgData name="Emmanuel Tarika" userId="5d3de597250d89bb" providerId="LiveId" clId="{E0423756-E4DA-44FD-B43E-3AC9DE310278}" dt="2024-02-20T14:13:57.015" v="439" actId="208"/>
          <ac:cxnSpMkLst>
            <pc:docMk/>
            <pc:sldMk cId="60160527" sldId="2134805053"/>
            <ac:cxnSpMk id="8" creationId="{965B8507-4CDB-6687-7917-F790375C350E}"/>
          </ac:cxnSpMkLst>
        </pc:cxnChg>
        <pc:cxnChg chg="mod">
          <ac:chgData name="Emmanuel Tarika" userId="5d3de597250d89bb" providerId="LiveId" clId="{E0423756-E4DA-44FD-B43E-3AC9DE310278}" dt="2024-02-20T14:13:57.015" v="439" actId="208"/>
          <ac:cxnSpMkLst>
            <pc:docMk/>
            <pc:sldMk cId="60160527" sldId="2134805053"/>
            <ac:cxnSpMk id="10" creationId="{6785FEC0-BF87-8204-EA6D-09913165B463}"/>
          </ac:cxnSpMkLst>
        </pc:cxnChg>
        <pc:cxnChg chg="mod">
          <ac:chgData name="Emmanuel Tarika" userId="5d3de597250d89bb" providerId="LiveId" clId="{E0423756-E4DA-44FD-B43E-3AC9DE310278}" dt="2024-02-20T14:13:57.015" v="439" actId="208"/>
          <ac:cxnSpMkLst>
            <pc:docMk/>
            <pc:sldMk cId="60160527" sldId="2134805053"/>
            <ac:cxnSpMk id="12" creationId="{6BD6EE35-AD2D-71DC-82F1-B96E34345B4B}"/>
          </ac:cxnSpMkLst>
        </pc:cxnChg>
        <pc:cxnChg chg="mod">
          <ac:chgData name="Emmanuel Tarika" userId="5d3de597250d89bb" providerId="LiveId" clId="{E0423756-E4DA-44FD-B43E-3AC9DE310278}" dt="2024-02-20T14:14:13.216" v="440" actId="208"/>
          <ac:cxnSpMkLst>
            <pc:docMk/>
            <pc:sldMk cId="60160527" sldId="2134805053"/>
            <ac:cxnSpMk id="18" creationId="{52E85D63-6F70-D92A-827F-E063DF1FAE82}"/>
          </ac:cxnSpMkLst>
        </pc:cxnChg>
      </pc:sldChg>
      <pc:sldChg chg="addSp delSp modSp mod">
        <pc:chgData name="Emmanuel Tarika" userId="5d3de597250d89bb" providerId="LiveId" clId="{E0423756-E4DA-44FD-B43E-3AC9DE310278}" dt="2024-02-20T14:26:20.905" v="600" actId="404"/>
        <pc:sldMkLst>
          <pc:docMk/>
          <pc:sldMk cId="1624146473" sldId="2134805054"/>
        </pc:sldMkLst>
        <pc:spChg chg="add mod ord">
          <ac:chgData name="Emmanuel Tarika" userId="5d3de597250d89bb" providerId="LiveId" clId="{E0423756-E4DA-44FD-B43E-3AC9DE310278}" dt="2024-02-20T14:15:09.744" v="448" actId="167"/>
          <ac:spMkLst>
            <pc:docMk/>
            <pc:sldMk cId="1624146473" sldId="2134805054"/>
            <ac:spMk id="2" creationId="{4A27556F-5967-6F56-36F6-B8A99A51362F}"/>
          </ac:spMkLst>
        </pc:spChg>
        <pc:spChg chg="add mod ord">
          <ac:chgData name="Emmanuel Tarika" userId="5d3de597250d89bb" providerId="LiveId" clId="{E0423756-E4DA-44FD-B43E-3AC9DE310278}" dt="2024-02-20T14:15:09.744" v="448" actId="167"/>
          <ac:spMkLst>
            <pc:docMk/>
            <pc:sldMk cId="1624146473" sldId="2134805054"/>
            <ac:spMk id="5" creationId="{0CCD3098-171C-E636-EB2B-CDF670C2808F}"/>
          </ac:spMkLst>
        </pc:spChg>
        <pc:spChg chg="mod">
          <ac:chgData name="Emmanuel Tarika" userId="5d3de597250d89bb" providerId="LiveId" clId="{E0423756-E4DA-44FD-B43E-3AC9DE310278}" dt="2024-02-20T14:14:43.419" v="442" actId="207"/>
          <ac:spMkLst>
            <pc:docMk/>
            <pc:sldMk cId="1624146473" sldId="2134805054"/>
            <ac:spMk id="6" creationId="{7378D31B-8D5A-DBA5-4B3B-3743FE7B4F08}"/>
          </ac:spMkLst>
        </pc:spChg>
        <pc:spChg chg="mod">
          <ac:chgData name="Emmanuel Tarika" userId="5d3de597250d89bb" providerId="LiveId" clId="{E0423756-E4DA-44FD-B43E-3AC9DE310278}" dt="2024-02-20T14:14:47.984" v="443" actId="207"/>
          <ac:spMkLst>
            <pc:docMk/>
            <pc:sldMk cId="1624146473" sldId="2134805054"/>
            <ac:spMk id="8" creationId="{8BBB28B0-1360-6D24-903D-B92CA63EFC8E}"/>
          </ac:spMkLst>
        </pc:spChg>
        <pc:spChg chg="mod">
          <ac:chgData name="Emmanuel Tarika" userId="5d3de597250d89bb" providerId="LiveId" clId="{E0423756-E4DA-44FD-B43E-3AC9DE310278}" dt="2024-02-20T14:14:47.984" v="443" actId="207"/>
          <ac:spMkLst>
            <pc:docMk/>
            <pc:sldMk cId="1624146473" sldId="2134805054"/>
            <ac:spMk id="9" creationId="{0BFF9832-90AF-D92C-6CEC-3CD737198663}"/>
          </ac:spMkLst>
        </pc:spChg>
        <pc:spChg chg="del">
          <ac:chgData name="Emmanuel Tarika" userId="5d3de597250d89bb" providerId="LiveId" clId="{E0423756-E4DA-44FD-B43E-3AC9DE310278}" dt="2024-02-20T14:14:50.667" v="444" actId="21"/>
          <ac:spMkLst>
            <pc:docMk/>
            <pc:sldMk cId="1624146473" sldId="2134805054"/>
            <ac:spMk id="10" creationId="{5397D713-E61A-1FCC-3327-78FEF4F45766}"/>
          </ac:spMkLst>
        </pc:spChg>
        <pc:spChg chg="del">
          <ac:chgData name="Emmanuel Tarika" userId="5d3de597250d89bb" providerId="LiveId" clId="{E0423756-E4DA-44FD-B43E-3AC9DE310278}" dt="2024-02-20T14:14:50.667" v="444" actId="21"/>
          <ac:spMkLst>
            <pc:docMk/>
            <pc:sldMk cId="1624146473" sldId="2134805054"/>
            <ac:spMk id="11" creationId="{766158FF-9622-F14B-D502-9D7642B99ADE}"/>
          </ac:spMkLst>
        </pc:spChg>
        <pc:spChg chg="del">
          <ac:chgData name="Emmanuel Tarika" userId="5d3de597250d89bb" providerId="LiveId" clId="{E0423756-E4DA-44FD-B43E-3AC9DE310278}" dt="2024-02-20T14:14:50.667" v="444" actId="21"/>
          <ac:spMkLst>
            <pc:docMk/>
            <pc:sldMk cId="1624146473" sldId="2134805054"/>
            <ac:spMk id="12" creationId="{7E38E421-6E87-8AC7-EF55-D6CCAA0734C4}"/>
          </ac:spMkLst>
        </pc:spChg>
        <pc:spChg chg="mod">
          <ac:chgData name="Emmanuel Tarika" userId="5d3de597250d89bb" providerId="LiveId" clId="{E0423756-E4DA-44FD-B43E-3AC9DE310278}" dt="2024-02-20T14:26:20.905" v="600" actId="404"/>
          <ac:spMkLst>
            <pc:docMk/>
            <pc:sldMk cId="1624146473" sldId="2134805054"/>
            <ac:spMk id="14" creationId="{B89541B1-8346-CFB0-65FA-A85383BE5A8C}"/>
          </ac:spMkLst>
        </pc:spChg>
        <pc:spChg chg="mod">
          <ac:chgData name="Emmanuel Tarika" userId="5d3de597250d89bb" providerId="LiveId" clId="{E0423756-E4DA-44FD-B43E-3AC9DE310278}" dt="2024-02-20T14:15:16" v="449" actId="1076"/>
          <ac:spMkLst>
            <pc:docMk/>
            <pc:sldMk cId="1624146473" sldId="2134805054"/>
            <ac:spMk id="15" creationId="{661EA37B-2286-0AC7-C70B-F71869D0F1AF}"/>
          </ac:spMkLst>
        </pc:spChg>
        <pc:spChg chg="mod">
          <ac:chgData name="Emmanuel Tarika" userId="5d3de597250d89bb" providerId="LiveId" clId="{E0423756-E4DA-44FD-B43E-3AC9DE310278}" dt="2024-02-20T14:19:32.967" v="483" actId="1076"/>
          <ac:spMkLst>
            <pc:docMk/>
            <pc:sldMk cId="1624146473" sldId="2134805054"/>
            <ac:spMk id="17" creationId="{755826B3-4790-C449-CC3D-4A4EFC3357CA}"/>
          </ac:spMkLst>
        </pc:spChg>
        <pc:spChg chg="add mod ord">
          <ac:chgData name="Emmanuel Tarika" userId="5d3de597250d89bb" providerId="LiveId" clId="{E0423756-E4DA-44FD-B43E-3AC9DE310278}" dt="2024-02-20T14:15:09.744" v="448" actId="167"/>
          <ac:spMkLst>
            <pc:docMk/>
            <pc:sldMk cId="1624146473" sldId="2134805054"/>
            <ac:spMk id="18" creationId="{06DC47F2-7B5C-8F6C-1384-B070B0625398}"/>
          </ac:spMkLst>
        </pc:spChg>
        <pc:spChg chg="add mod ord">
          <ac:chgData name="Emmanuel Tarika" userId="5d3de597250d89bb" providerId="LiveId" clId="{E0423756-E4DA-44FD-B43E-3AC9DE310278}" dt="2024-02-20T14:15:09.744" v="448" actId="167"/>
          <ac:spMkLst>
            <pc:docMk/>
            <pc:sldMk cId="1624146473" sldId="2134805054"/>
            <ac:spMk id="20" creationId="{D35F3A4E-8F7D-023C-CE39-6ED2141CB283}"/>
          </ac:spMkLst>
        </pc:spChg>
        <pc:spChg chg="add mod ord">
          <ac:chgData name="Emmanuel Tarika" userId="5d3de597250d89bb" providerId="LiveId" clId="{E0423756-E4DA-44FD-B43E-3AC9DE310278}" dt="2024-02-20T14:15:09.744" v="448" actId="167"/>
          <ac:spMkLst>
            <pc:docMk/>
            <pc:sldMk cId="1624146473" sldId="2134805054"/>
            <ac:spMk id="21" creationId="{E8DCB6DE-AAB3-202E-EBE6-F230BCE660A8}"/>
          </ac:spMkLst>
        </pc:spChg>
        <pc:spChg chg="add del mod ord">
          <ac:chgData name="Emmanuel Tarika" userId="5d3de597250d89bb" providerId="LiveId" clId="{E0423756-E4DA-44FD-B43E-3AC9DE310278}" dt="2024-02-20T14:19:26.650" v="482" actId="478"/>
          <ac:spMkLst>
            <pc:docMk/>
            <pc:sldMk cId="1624146473" sldId="2134805054"/>
            <ac:spMk id="22" creationId="{CD56DEA1-1830-C84A-A6A6-5BDF153D0EB0}"/>
          </ac:spMkLst>
        </pc:spChg>
        <pc:graphicFrameChg chg="mod">
          <ac:chgData name="Emmanuel Tarika" userId="5d3de597250d89bb" providerId="LiveId" clId="{E0423756-E4DA-44FD-B43E-3AC9DE310278}" dt="2024-02-20T14:19:32.967" v="483" actId="1076"/>
          <ac:graphicFrameMkLst>
            <pc:docMk/>
            <pc:sldMk cId="1624146473" sldId="2134805054"/>
            <ac:graphicFrameMk id="19" creationId="{8403B26F-65C2-AEC2-E32F-F6D53BB14572}"/>
          </ac:graphicFrameMkLst>
        </pc:graphicFrameChg>
        <pc:cxnChg chg="del">
          <ac:chgData name="Emmanuel Tarika" userId="5d3de597250d89bb" providerId="LiveId" clId="{E0423756-E4DA-44FD-B43E-3AC9DE310278}" dt="2024-02-20T14:14:56.338" v="446" actId="21"/>
          <ac:cxnSpMkLst>
            <pc:docMk/>
            <pc:sldMk cId="1624146473" sldId="2134805054"/>
            <ac:cxnSpMk id="16" creationId="{E00FD926-D309-0F84-5C57-6CB8A917D2FA}"/>
          </ac:cxnSpMkLst>
        </pc:cxnChg>
      </pc:sldChg>
      <pc:sldChg chg="addSp delSp modSp mod ord">
        <pc:chgData name="Emmanuel Tarika" userId="5d3de597250d89bb" providerId="LiveId" clId="{E0423756-E4DA-44FD-B43E-3AC9DE310278}" dt="2024-02-20T15:15:03.475" v="1717" actId="478"/>
        <pc:sldMkLst>
          <pc:docMk/>
          <pc:sldMk cId="1418115866" sldId="2134805055"/>
        </pc:sldMkLst>
        <pc:spChg chg="del">
          <ac:chgData name="Emmanuel Tarika" userId="5d3de597250d89bb" providerId="LiveId" clId="{E0423756-E4DA-44FD-B43E-3AC9DE310278}" dt="2024-02-20T15:15:03.475" v="1717" actId="478"/>
          <ac:spMkLst>
            <pc:docMk/>
            <pc:sldMk cId="1418115866" sldId="2134805055"/>
            <ac:spMk id="2" creationId="{5720B723-F302-7566-F747-294F09317412}"/>
          </ac:spMkLst>
        </pc:spChg>
        <pc:spChg chg="add mod">
          <ac:chgData name="Emmanuel Tarika" userId="5d3de597250d89bb" providerId="LiveId" clId="{E0423756-E4DA-44FD-B43E-3AC9DE310278}" dt="2024-02-20T15:14:45.125" v="1716" actId="1038"/>
          <ac:spMkLst>
            <pc:docMk/>
            <pc:sldMk cId="1418115866" sldId="2134805055"/>
            <ac:spMk id="5" creationId="{C0882DC3-8926-0DA2-942B-2068FB0FEA59}"/>
          </ac:spMkLst>
        </pc:spChg>
        <pc:spChg chg="mod">
          <ac:chgData name="Emmanuel Tarika" userId="5d3de597250d89bb" providerId="LiveId" clId="{E0423756-E4DA-44FD-B43E-3AC9DE310278}" dt="2024-02-20T14:15:52.603" v="456" actId="207"/>
          <ac:spMkLst>
            <pc:docMk/>
            <pc:sldMk cId="1418115866" sldId="2134805055"/>
            <ac:spMk id="6" creationId="{C35596C7-446C-58DF-FED6-11D2683AA3CD}"/>
          </ac:spMkLst>
        </pc:spChg>
        <pc:spChg chg="mod">
          <ac:chgData name="Emmanuel Tarika" userId="5d3de597250d89bb" providerId="LiveId" clId="{E0423756-E4DA-44FD-B43E-3AC9DE310278}" dt="2024-02-20T14:15:57.340" v="457" actId="207"/>
          <ac:spMkLst>
            <pc:docMk/>
            <pc:sldMk cId="1418115866" sldId="2134805055"/>
            <ac:spMk id="8" creationId="{E01FA598-FA22-CCB8-B0CB-2B17C7FB7FD7}"/>
          </ac:spMkLst>
        </pc:spChg>
        <pc:spChg chg="mod">
          <ac:chgData name="Emmanuel Tarika" userId="5d3de597250d89bb" providerId="LiveId" clId="{E0423756-E4DA-44FD-B43E-3AC9DE310278}" dt="2024-02-20T14:15:57.340" v="457" actId="207"/>
          <ac:spMkLst>
            <pc:docMk/>
            <pc:sldMk cId="1418115866" sldId="2134805055"/>
            <ac:spMk id="9" creationId="{C619395E-4B50-86EC-0410-9B2AC16FCC9C}"/>
          </ac:spMkLst>
        </pc:spChg>
        <pc:spChg chg="mod">
          <ac:chgData name="Emmanuel Tarika" userId="5d3de597250d89bb" providerId="LiveId" clId="{E0423756-E4DA-44FD-B43E-3AC9DE310278}" dt="2024-02-20T14:16:02.004" v="458" actId="207"/>
          <ac:spMkLst>
            <pc:docMk/>
            <pc:sldMk cId="1418115866" sldId="2134805055"/>
            <ac:spMk id="17" creationId="{CA904D14-8E8C-9870-388F-E2146B23D84C}"/>
          </ac:spMkLst>
        </pc:spChg>
      </pc:sldChg>
      <pc:sldChg chg="addSp delSp modSp mod">
        <pc:chgData name="Emmanuel Tarika" userId="5d3de597250d89bb" providerId="LiveId" clId="{E0423756-E4DA-44FD-B43E-3AC9DE310278}" dt="2024-02-20T14:27:43.057" v="611" actId="207"/>
        <pc:sldMkLst>
          <pc:docMk/>
          <pc:sldMk cId="2512929564" sldId="2134805056"/>
        </pc:sldMkLst>
        <pc:spChg chg="del">
          <ac:chgData name="Emmanuel Tarika" userId="5d3de597250d89bb" providerId="LiveId" clId="{E0423756-E4DA-44FD-B43E-3AC9DE310278}" dt="2024-02-20T14:18:23.436" v="477" actId="478"/>
          <ac:spMkLst>
            <pc:docMk/>
            <pc:sldMk cId="2512929564" sldId="2134805056"/>
            <ac:spMk id="2" creationId="{2F16FAC3-36F8-CA12-766B-CD0AA2B736EF}"/>
          </ac:spMkLst>
        </pc:spChg>
        <pc:spChg chg="mod">
          <ac:chgData name="Emmanuel Tarika" userId="5d3de597250d89bb" providerId="LiveId" clId="{E0423756-E4DA-44FD-B43E-3AC9DE310278}" dt="2024-02-20T14:25:25.478" v="592" actId="20577"/>
          <ac:spMkLst>
            <pc:docMk/>
            <pc:sldMk cId="2512929564" sldId="2134805056"/>
            <ac:spMk id="3" creationId="{6CE11E20-408F-9E3A-E6A5-30CFFC49A10B}"/>
          </ac:spMkLst>
        </pc:spChg>
        <pc:spChg chg="add mod ord">
          <ac:chgData name="Emmanuel Tarika" userId="5d3de597250d89bb" providerId="LiveId" clId="{E0423756-E4DA-44FD-B43E-3AC9DE310278}" dt="2024-02-20T14:20:54.164" v="497" actId="14100"/>
          <ac:spMkLst>
            <pc:docMk/>
            <pc:sldMk cId="2512929564" sldId="2134805056"/>
            <ac:spMk id="6" creationId="{49D25B62-95AE-71ED-B903-F94F90F10FD1}"/>
          </ac:spMkLst>
        </pc:spChg>
        <pc:spChg chg="add mod ord">
          <ac:chgData name="Emmanuel Tarika" userId="5d3de597250d89bb" providerId="LiveId" clId="{E0423756-E4DA-44FD-B43E-3AC9DE310278}" dt="2024-02-20T14:17:18.846" v="467" actId="167"/>
          <ac:spMkLst>
            <pc:docMk/>
            <pc:sldMk cId="2512929564" sldId="2134805056"/>
            <ac:spMk id="7" creationId="{E6DCBD74-923B-7182-B1E6-38D233332E4F}"/>
          </ac:spMkLst>
        </pc:spChg>
        <pc:spChg chg="add mod ord">
          <ac:chgData name="Emmanuel Tarika" userId="5d3de597250d89bb" providerId="LiveId" clId="{E0423756-E4DA-44FD-B43E-3AC9DE310278}" dt="2024-02-20T14:17:18.846" v="467" actId="167"/>
          <ac:spMkLst>
            <pc:docMk/>
            <pc:sldMk cId="2512929564" sldId="2134805056"/>
            <ac:spMk id="8" creationId="{24653E72-B6E5-87E5-E5CA-5EE9A4EAD228}"/>
          </ac:spMkLst>
        </pc:spChg>
        <pc:spChg chg="mod">
          <ac:chgData name="Emmanuel Tarika" userId="5d3de597250d89bb" providerId="LiveId" clId="{E0423756-E4DA-44FD-B43E-3AC9DE310278}" dt="2024-02-20T14:16:44.792" v="461" actId="207"/>
          <ac:spMkLst>
            <pc:docMk/>
            <pc:sldMk cId="2512929564" sldId="2134805056"/>
            <ac:spMk id="9" creationId="{23226EB5-8595-BAD5-62E8-4EF8C73C7475}"/>
          </ac:spMkLst>
        </pc:spChg>
        <pc:spChg chg="mod">
          <ac:chgData name="Emmanuel Tarika" userId="5d3de597250d89bb" providerId="LiveId" clId="{E0423756-E4DA-44FD-B43E-3AC9DE310278}" dt="2024-02-20T14:16:49.639" v="462" actId="207"/>
          <ac:spMkLst>
            <pc:docMk/>
            <pc:sldMk cId="2512929564" sldId="2134805056"/>
            <ac:spMk id="11" creationId="{A4775A79-1905-C283-5476-7910942642F8}"/>
          </ac:spMkLst>
        </pc:spChg>
        <pc:spChg chg="mod">
          <ac:chgData name="Emmanuel Tarika" userId="5d3de597250d89bb" providerId="LiveId" clId="{E0423756-E4DA-44FD-B43E-3AC9DE310278}" dt="2024-02-20T14:16:49.639" v="462" actId="207"/>
          <ac:spMkLst>
            <pc:docMk/>
            <pc:sldMk cId="2512929564" sldId="2134805056"/>
            <ac:spMk id="12" creationId="{54604275-7246-2A12-A816-6CF1C4C2E301}"/>
          </ac:spMkLst>
        </pc:spChg>
        <pc:spChg chg="del">
          <ac:chgData name="Emmanuel Tarika" userId="5d3de597250d89bb" providerId="LiveId" clId="{E0423756-E4DA-44FD-B43E-3AC9DE310278}" dt="2024-02-20T14:16:57.805" v="464" actId="21"/>
          <ac:spMkLst>
            <pc:docMk/>
            <pc:sldMk cId="2512929564" sldId="2134805056"/>
            <ac:spMk id="13" creationId="{F55D8379-353A-3229-4D5A-345548A5DAD8}"/>
          </ac:spMkLst>
        </pc:spChg>
        <pc:spChg chg="del">
          <ac:chgData name="Emmanuel Tarika" userId="5d3de597250d89bb" providerId="LiveId" clId="{E0423756-E4DA-44FD-B43E-3AC9DE310278}" dt="2024-02-20T14:16:57.805" v="464" actId="21"/>
          <ac:spMkLst>
            <pc:docMk/>
            <pc:sldMk cId="2512929564" sldId="2134805056"/>
            <ac:spMk id="14" creationId="{3F5A3EC3-74D3-D0F9-66E3-0BE0686CE55A}"/>
          </ac:spMkLst>
        </pc:spChg>
        <pc:spChg chg="del">
          <ac:chgData name="Emmanuel Tarika" userId="5d3de597250d89bb" providerId="LiveId" clId="{E0423756-E4DA-44FD-B43E-3AC9DE310278}" dt="2024-02-20T14:16:57.805" v="464" actId="21"/>
          <ac:spMkLst>
            <pc:docMk/>
            <pc:sldMk cId="2512929564" sldId="2134805056"/>
            <ac:spMk id="15" creationId="{65AB79DA-BB4C-D4D1-06F0-EB84B0337EE1}"/>
          </ac:spMkLst>
        </pc:spChg>
        <pc:spChg chg="mod">
          <ac:chgData name="Emmanuel Tarika" userId="5d3de597250d89bb" providerId="LiveId" clId="{E0423756-E4DA-44FD-B43E-3AC9DE310278}" dt="2024-02-20T14:26:26.709" v="601" actId="404"/>
          <ac:spMkLst>
            <pc:docMk/>
            <pc:sldMk cId="2512929564" sldId="2134805056"/>
            <ac:spMk id="17" creationId="{645EEF02-8720-D621-D1A0-E97FF131B2E1}"/>
          </ac:spMkLst>
        </pc:spChg>
        <pc:spChg chg="mod">
          <ac:chgData name="Emmanuel Tarika" userId="5d3de597250d89bb" providerId="LiveId" clId="{E0423756-E4DA-44FD-B43E-3AC9DE310278}" dt="2024-02-20T14:22:10.028" v="517" actId="1037"/>
          <ac:spMkLst>
            <pc:docMk/>
            <pc:sldMk cId="2512929564" sldId="2134805056"/>
            <ac:spMk id="18" creationId="{0E6920B8-F8F1-2B0B-B4D5-C595D3D3A0A1}"/>
          </ac:spMkLst>
        </pc:spChg>
        <pc:spChg chg="mod">
          <ac:chgData name="Emmanuel Tarika" userId="5d3de597250d89bb" providerId="LiveId" clId="{E0423756-E4DA-44FD-B43E-3AC9DE310278}" dt="2024-02-20T14:19:50.592" v="487" actId="1076"/>
          <ac:spMkLst>
            <pc:docMk/>
            <pc:sldMk cId="2512929564" sldId="2134805056"/>
            <ac:spMk id="20" creationId="{206BE0D2-CECB-EDBA-1369-04DEC7B2B9D4}"/>
          </ac:spMkLst>
        </pc:spChg>
        <pc:spChg chg="add mod ord">
          <ac:chgData name="Emmanuel Tarika" userId="5d3de597250d89bb" providerId="LiveId" clId="{E0423756-E4DA-44FD-B43E-3AC9DE310278}" dt="2024-02-20T14:17:18.846" v="467" actId="167"/>
          <ac:spMkLst>
            <pc:docMk/>
            <pc:sldMk cId="2512929564" sldId="2134805056"/>
            <ac:spMk id="21" creationId="{BF3BBB54-1589-222A-2231-8B40AEF76212}"/>
          </ac:spMkLst>
        </pc:spChg>
        <pc:spChg chg="add mod ord">
          <ac:chgData name="Emmanuel Tarika" userId="5d3de597250d89bb" providerId="LiveId" clId="{E0423756-E4DA-44FD-B43E-3AC9DE310278}" dt="2024-02-20T14:17:18.846" v="467" actId="167"/>
          <ac:spMkLst>
            <pc:docMk/>
            <pc:sldMk cId="2512929564" sldId="2134805056"/>
            <ac:spMk id="22" creationId="{34BFE3B6-D18D-6003-6B3D-35D978CE6456}"/>
          </ac:spMkLst>
        </pc:spChg>
        <pc:spChg chg="add del mod ord">
          <ac:chgData name="Emmanuel Tarika" userId="5d3de597250d89bb" providerId="LiveId" clId="{E0423756-E4DA-44FD-B43E-3AC9DE310278}" dt="2024-02-20T14:19:37.160" v="484" actId="478"/>
          <ac:spMkLst>
            <pc:docMk/>
            <pc:sldMk cId="2512929564" sldId="2134805056"/>
            <ac:spMk id="23" creationId="{128ED2D6-8974-838C-E13D-A59FF96BFC31}"/>
          </ac:spMkLst>
        </pc:spChg>
        <pc:spChg chg="add mod">
          <ac:chgData name="Emmanuel Tarika" userId="5d3de597250d89bb" providerId="LiveId" clId="{E0423756-E4DA-44FD-B43E-3AC9DE310278}" dt="2024-02-20T14:27:43.057" v="611" actId="207"/>
          <ac:spMkLst>
            <pc:docMk/>
            <pc:sldMk cId="2512929564" sldId="2134805056"/>
            <ac:spMk id="24" creationId="{CDA43C06-2FD4-1668-C732-F80DB16A1CE6}"/>
          </ac:spMkLst>
        </pc:spChg>
        <pc:spChg chg="add mod">
          <ac:chgData name="Emmanuel Tarika" userId="5d3de597250d89bb" providerId="LiveId" clId="{E0423756-E4DA-44FD-B43E-3AC9DE310278}" dt="2024-02-20T14:20:01.326" v="490" actId="571"/>
          <ac:spMkLst>
            <pc:docMk/>
            <pc:sldMk cId="2512929564" sldId="2134805056"/>
            <ac:spMk id="25" creationId="{23DAC52D-D3B6-B31E-3EFD-97A3EF8115A1}"/>
          </ac:spMkLst>
        </pc:spChg>
        <pc:spChg chg="add mod ord">
          <ac:chgData name="Emmanuel Tarika" userId="5d3de597250d89bb" providerId="LiveId" clId="{E0423756-E4DA-44FD-B43E-3AC9DE310278}" dt="2024-02-20T14:21:00.953" v="498" actId="1076"/>
          <ac:spMkLst>
            <pc:docMk/>
            <pc:sldMk cId="2512929564" sldId="2134805056"/>
            <ac:spMk id="26" creationId="{03BCC92B-CBDC-2813-C063-CB6EA6C6D8DB}"/>
          </ac:spMkLst>
        </pc:spChg>
        <pc:graphicFrameChg chg="mod">
          <ac:chgData name="Emmanuel Tarika" userId="5d3de597250d89bb" providerId="LiveId" clId="{E0423756-E4DA-44FD-B43E-3AC9DE310278}" dt="2024-02-20T14:19:50.592" v="487" actId="1076"/>
          <ac:graphicFrameMkLst>
            <pc:docMk/>
            <pc:sldMk cId="2512929564" sldId="2134805056"/>
            <ac:graphicFrameMk id="132" creationId="{F762B139-3D26-324B-B741-1E03A1BE6863}"/>
          </ac:graphicFrameMkLst>
        </pc:graphicFrameChg>
        <pc:cxnChg chg="del">
          <ac:chgData name="Emmanuel Tarika" userId="5d3de597250d89bb" providerId="LiveId" clId="{E0423756-E4DA-44FD-B43E-3AC9DE310278}" dt="2024-02-20T14:16:53.370" v="463" actId="21"/>
          <ac:cxnSpMkLst>
            <pc:docMk/>
            <pc:sldMk cId="2512929564" sldId="2134805056"/>
            <ac:cxnSpMk id="19" creationId="{18F8543F-F711-A91A-B6BC-D7CAA090DCBF}"/>
          </ac:cxnSpMkLst>
        </pc:cxnChg>
      </pc:sldChg>
      <pc:sldChg chg="addSp delSp modSp mod ord">
        <pc:chgData name="Emmanuel Tarika" userId="5d3de597250d89bb" providerId="LiveId" clId="{E0423756-E4DA-44FD-B43E-3AC9DE310278}" dt="2024-02-20T14:42:25.059" v="840" actId="1076"/>
        <pc:sldMkLst>
          <pc:docMk/>
          <pc:sldMk cId="40819173" sldId="2134805057"/>
        </pc:sldMkLst>
        <pc:spChg chg="mod">
          <ac:chgData name="Emmanuel Tarika" userId="5d3de597250d89bb" providerId="LiveId" clId="{E0423756-E4DA-44FD-B43E-3AC9DE310278}" dt="2024-02-20T14:23:07.855" v="525" actId="207"/>
          <ac:spMkLst>
            <pc:docMk/>
            <pc:sldMk cId="40819173" sldId="2134805057"/>
            <ac:spMk id="2" creationId="{6F496DB8-1499-EFE4-A45D-69824549E65F}"/>
          </ac:spMkLst>
        </pc:spChg>
        <pc:spChg chg="add del mod">
          <ac:chgData name="Emmanuel Tarika" userId="5d3de597250d89bb" providerId="LiveId" clId="{E0423756-E4DA-44FD-B43E-3AC9DE310278}" dt="2024-02-20T14:37:56.513" v="722" actId="21"/>
          <ac:spMkLst>
            <pc:docMk/>
            <pc:sldMk cId="40819173" sldId="2134805057"/>
            <ac:spMk id="5" creationId="{268B49E3-525D-B895-6AE9-9EBC29BF49FB}"/>
          </ac:spMkLst>
        </pc:spChg>
        <pc:spChg chg="mod">
          <ac:chgData name="Emmanuel Tarika" userId="5d3de597250d89bb" providerId="LiveId" clId="{E0423756-E4DA-44FD-B43E-3AC9DE310278}" dt="2024-02-20T14:22:41.403" v="522" actId="207"/>
          <ac:spMkLst>
            <pc:docMk/>
            <pc:sldMk cId="40819173" sldId="2134805057"/>
            <ac:spMk id="6" creationId="{4824D20B-FA7F-F056-028C-CEECBBC8D42A}"/>
          </ac:spMkLst>
        </pc:spChg>
        <pc:spChg chg="mod">
          <ac:chgData name="Emmanuel Tarika" userId="5d3de597250d89bb" providerId="LiveId" clId="{E0423756-E4DA-44FD-B43E-3AC9DE310278}" dt="2024-02-20T14:22:31.130" v="520" actId="207"/>
          <ac:spMkLst>
            <pc:docMk/>
            <pc:sldMk cId="40819173" sldId="2134805057"/>
            <ac:spMk id="8" creationId="{7AF91D97-3406-7DEC-12BE-F7AC0ADB9DC2}"/>
          </ac:spMkLst>
        </pc:spChg>
        <pc:spChg chg="mod">
          <ac:chgData name="Emmanuel Tarika" userId="5d3de597250d89bb" providerId="LiveId" clId="{E0423756-E4DA-44FD-B43E-3AC9DE310278}" dt="2024-02-20T14:22:31.130" v="520" actId="207"/>
          <ac:spMkLst>
            <pc:docMk/>
            <pc:sldMk cId="40819173" sldId="2134805057"/>
            <ac:spMk id="9" creationId="{BCBA7FC9-1994-20C8-EBD4-D85CD1275DB3}"/>
          </ac:spMkLst>
        </pc:spChg>
        <pc:spChg chg="mod">
          <ac:chgData name="Emmanuel Tarika" userId="5d3de597250d89bb" providerId="LiveId" clId="{E0423756-E4DA-44FD-B43E-3AC9DE310278}" dt="2024-02-20T14:22:52.930" v="523" actId="207"/>
          <ac:spMkLst>
            <pc:docMk/>
            <pc:sldMk cId="40819173" sldId="2134805057"/>
            <ac:spMk id="10" creationId="{A6221A4B-5953-4055-089A-ACC49CC135CF}"/>
          </ac:spMkLst>
        </pc:spChg>
        <pc:spChg chg="mod">
          <ac:chgData name="Emmanuel Tarika" userId="5d3de597250d89bb" providerId="LiveId" clId="{E0423756-E4DA-44FD-B43E-3AC9DE310278}" dt="2024-02-20T14:37:54.018" v="721" actId="207"/>
          <ac:spMkLst>
            <pc:docMk/>
            <pc:sldMk cId="40819173" sldId="2134805057"/>
            <ac:spMk id="11" creationId="{F7CC9460-AEAB-062D-0ADA-BB2214E871E1}"/>
          </ac:spMkLst>
        </pc:spChg>
        <pc:spChg chg="mod">
          <ac:chgData name="Emmanuel Tarika" userId="5d3de597250d89bb" providerId="LiveId" clId="{E0423756-E4DA-44FD-B43E-3AC9DE310278}" dt="2024-02-20T14:22:52.930" v="523" actId="207"/>
          <ac:spMkLst>
            <pc:docMk/>
            <pc:sldMk cId="40819173" sldId="2134805057"/>
            <ac:spMk id="12" creationId="{7BD7E90D-E7AC-B3D4-1A4A-C975C7E4DAE9}"/>
          </ac:spMkLst>
        </pc:spChg>
        <pc:spChg chg="mod">
          <ac:chgData name="Emmanuel Tarika" userId="5d3de597250d89bb" providerId="LiveId" clId="{E0423756-E4DA-44FD-B43E-3AC9DE310278}" dt="2024-02-20T14:37:54.018" v="721" actId="207"/>
          <ac:spMkLst>
            <pc:docMk/>
            <pc:sldMk cId="40819173" sldId="2134805057"/>
            <ac:spMk id="13" creationId="{7DAECA5F-BC2E-E7C2-1FC3-80AE0B153845}"/>
          </ac:spMkLst>
        </pc:spChg>
        <pc:spChg chg="mod">
          <ac:chgData name="Emmanuel Tarika" userId="5d3de597250d89bb" providerId="LiveId" clId="{E0423756-E4DA-44FD-B43E-3AC9DE310278}" dt="2024-02-20T14:22:52.930" v="523" actId="207"/>
          <ac:spMkLst>
            <pc:docMk/>
            <pc:sldMk cId="40819173" sldId="2134805057"/>
            <ac:spMk id="14" creationId="{78CEAC2F-62CD-196E-74A4-9F860BAC99F6}"/>
          </ac:spMkLst>
        </pc:spChg>
        <pc:spChg chg="add del mod">
          <ac:chgData name="Emmanuel Tarika" userId="5d3de597250d89bb" providerId="LiveId" clId="{E0423756-E4DA-44FD-B43E-3AC9DE310278}" dt="2024-02-20T14:38:35.057" v="726" actId="21"/>
          <ac:spMkLst>
            <pc:docMk/>
            <pc:sldMk cId="40819173" sldId="2134805057"/>
            <ac:spMk id="15" creationId="{2AE619C8-B518-ACEC-E048-6C7274B50D50}"/>
          </ac:spMkLst>
        </pc:spChg>
        <pc:spChg chg="add del mod">
          <ac:chgData name="Emmanuel Tarika" userId="5d3de597250d89bb" providerId="LiveId" clId="{E0423756-E4DA-44FD-B43E-3AC9DE310278}" dt="2024-02-20T14:38:36.110" v="727" actId="21"/>
          <ac:spMkLst>
            <pc:docMk/>
            <pc:sldMk cId="40819173" sldId="2134805057"/>
            <ac:spMk id="18" creationId="{3882A529-3AEF-4231-1804-F0D35D00C2A4}"/>
          </ac:spMkLst>
        </pc:spChg>
        <pc:spChg chg="add del mod">
          <ac:chgData name="Emmanuel Tarika" userId="5d3de597250d89bb" providerId="LiveId" clId="{E0423756-E4DA-44FD-B43E-3AC9DE310278}" dt="2024-02-20T14:41:26.856" v="824" actId="21"/>
          <ac:spMkLst>
            <pc:docMk/>
            <pc:sldMk cId="40819173" sldId="2134805057"/>
            <ac:spMk id="19" creationId="{64837A35-D484-3262-0A07-20C0B8087F4F}"/>
          </ac:spMkLst>
        </pc:spChg>
        <pc:spChg chg="add del mod">
          <ac:chgData name="Emmanuel Tarika" userId="5d3de597250d89bb" providerId="LiveId" clId="{E0423756-E4DA-44FD-B43E-3AC9DE310278}" dt="2024-02-20T14:41:26.856" v="824" actId="21"/>
          <ac:spMkLst>
            <pc:docMk/>
            <pc:sldMk cId="40819173" sldId="2134805057"/>
            <ac:spMk id="20" creationId="{065A2BBB-F85F-D82A-A70F-AB831241B7EE}"/>
          </ac:spMkLst>
        </pc:spChg>
        <pc:spChg chg="add del mod">
          <ac:chgData name="Emmanuel Tarika" userId="5d3de597250d89bb" providerId="LiveId" clId="{E0423756-E4DA-44FD-B43E-3AC9DE310278}" dt="2024-02-20T14:41:26.856" v="824" actId="21"/>
          <ac:spMkLst>
            <pc:docMk/>
            <pc:sldMk cId="40819173" sldId="2134805057"/>
            <ac:spMk id="22" creationId="{9DFA06F1-1AAD-7EA6-6AC6-872A85DB7BE2}"/>
          </ac:spMkLst>
        </pc:spChg>
        <pc:spChg chg="add del mod">
          <ac:chgData name="Emmanuel Tarika" userId="5d3de597250d89bb" providerId="LiveId" clId="{E0423756-E4DA-44FD-B43E-3AC9DE310278}" dt="2024-02-20T14:42:00.410" v="834" actId="21"/>
          <ac:spMkLst>
            <pc:docMk/>
            <pc:sldMk cId="40819173" sldId="2134805057"/>
            <ac:spMk id="23" creationId="{68369B3E-2CF3-7923-B73A-1B275DF68449}"/>
          </ac:spMkLst>
        </pc:spChg>
        <pc:spChg chg="add del mod">
          <ac:chgData name="Emmanuel Tarika" userId="5d3de597250d89bb" providerId="LiveId" clId="{E0423756-E4DA-44FD-B43E-3AC9DE310278}" dt="2024-02-20T14:42:00.410" v="834" actId="21"/>
          <ac:spMkLst>
            <pc:docMk/>
            <pc:sldMk cId="40819173" sldId="2134805057"/>
            <ac:spMk id="24" creationId="{86AFB63B-60AB-1736-CA05-0333232AAE97}"/>
          </ac:spMkLst>
        </pc:spChg>
        <pc:spChg chg="add del mod">
          <ac:chgData name="Emmanuel Tarika" userId="5d3de597250d89bb" providerId="LiveId" clId="{E0423756-E4DA-44FD-B43E-3AC9DE310278}" dt="2024-02-20T14:40:54.415" v="821" actId="21"/>
          <ac:spMkLst>
            <pc:docMk/>
            <pc:sldMk cId="40819173" sldId="2134805057"/>
            <ac:spMk id="25" creationId="{E694731A-9159-D4DF-6D1E-527C0599CD24}"/>
          </ac:spMkLst>
        </pc:spChg>
        <pc:spChg chg="add del mod">
          <ac:chgData name="Emmanuel Tarika" userId="5d3de597250d89bb" providerId="LiveId" clId="{E0423756-E4DA-44FD-B43E-3AC9DE310278}" dt="2024-02-20T14:41:26.856" v="824" actId="21"/>
          <ac:spMkLst>
            <pc:docMk/>
            <pc:sldMk cId="40819173" sldId="2134805057"/>
            <ac:spMk id="26" creationId="{0182C113-C266-6C57-5460-1B3494C65084}"/>
          </ac:spMkLst>
        </pc:spChg>
        <pc:spChg chg="add del mod">
          <ac:chgData name="Emmanuel Tarika" userId="5d3de597250d89bb" providerId="LiveId" clId="{E0423756-E4DA-44FD-B43E-3AC9DE310278}" dt="2024-02-20T14:41:26.856" v="824" actId="21"/>
          <ac:spMkLst>
            <pc:docMk/>
            <pc:sldMk cId="40819173" sldId="2134805057"/>
            <ac:spMk id="27" creationId="{A2F69A66-271C-56EB-C84B-7ECB69E1BFA1}"/>
          </ac:spMkLst>
        </pc:spChg>
        <pc:spChg chg="add del mod">
          <ac:chgData name="Emmanuel Tarika" userId="5d3de597250d89bb" providerId="LiveId" clId="{E0423756-E4DA-44FD-B43E-3AC9DE310278}" dt="2024-02-20T14:40:29.747" v="815" actId="21"/>
          <ac:spMkLst>
            <pc:docMk/>
            <pc:sldMk cId="40819173" sldId="2134805057"/>
            <ac:spMk id="28" creationId="{D487C8BF-90D2-8D44-DBA5-A9D8CF77D7AD}"/>
          </ac:spMkLst>
        </pc:spChg>
        <pc:spChg chg="mod">
          <ac:chgData name="Emmanuel Tarika" userId="5d3de597250d89bb" providerId="LiveId" clId="{E0423756-E4DA-44FD-B43E-3AC9DE310278}" dt="2024-02-20T14:37:54.018" v="721" actId="207"/>
          <ac:spMkLst>
            <pc:docMk/>
            <pc:sldMk cId="40819173" sldId="2134805057"/>
            <ac:spMk id="29" creationId="{F8C354AD-B617-FFA3-5D0A-74EED6FDC50F}"/>
          </ac:spMkLst>
        </pc:spChg>
        <pc:spChg chg="add del mod">
          <ac:chgData name="Emmanuel Tarika" userId="5d3de597250d89bb" providerId="LiveId" clId="{E0423756-E4DA-44FD-B43E-3AC9DE310278}" dt="2024-02-20T14:40:29.747" v="815" actId="21"/>
          <ac:spMkLst>
            <pc:docMk/>
            <pc:sldMk cId="40819173" sldId="2134805057"/>
            <ac:spMk id="31" creationId="{2C340127-E422-6D93-44AC-C2F0BB5309FD}"/>
          </ac:spMkLst>
        </pc:spChg>
        <pc:spChg chg="add del mod">
          <ac:chgData name="Emmanuel Tarika" userId="5d3de597250d89bb" providerId="LiveId" clId="{E0423756-E4DA-44FD-B43E-3AC9DE310278}" dt="2024-02-20T14:42:10.338" v="837" actId="21"/>
          <ac:spMkLst>
            <pc:docMk/>
            <pc:sldMk cId="40819173" sldId="2134805057"/>
            <ac:spMk id="32" creationId="{09F15FD4-63AD-915C-A978-9DD4F28EA2AA}"/>
          </ac:spMkLst>
        </pc:spChg>
        <pc:spChg chg="add mod">
          <ac:chgData name="Emmanuel Tarika" userId="5d3de597250d89bb" providerId="LiveId" clId="{E0423756-E4DA-44FD-B43E-3AC9DE310278}" dt="2024-02-20T14:42:25.059" v="840" actId="1076"/>
          <ac:spMkLst>
            <pc:docMk/>
            <pc:sldMk cId="40819173" sldId="2134805057"/>
            <ac:spMk id="33" creationId="{2BE26888-DDBC-8F0F-2059-A3A943B5A309}"/>
          </ac:spMkLst>
        </pc:spChg>
        <pc:spChg chg="add mod">
          <ac:chgData name="Emmanuel Tarika" userId="5d3de597250d89bb" providerId="LiveId" clId="{E0423756-E4DA-44FD-B43E-3AC9DE310278}" dt="2024-02-20T14:40:47.255" v="820" actId="14100"/>
          <ac:spMkLst>
            <pc:docMk/>
            <pc:sldMk cId="40819173" sldId="2134805057"/>
            <ac:spMk id="34" creationId="{01E63376-C2B3-651C-DAF2-2B22E9E233CE}"/>
          </ac:spMkLst>
        </pc:spChg>
        <pc:spChg chg="add mod">
          <ac:chgData name="Emmanuel Tarika" userId="5d3de597250d89bb" providerId="LiveId" clId="{E0423756-E4DA-44FD-B43E-3AC9DE310278}" dt="2024-02-20T14:40:57.437" v="822" actId="571"/>
          <ac:spMkLst>
            <pc:docMk/>
            <pc:sldMk cId="40819173" sldId="2134805057"/>
            <ac:spMk id="35" creationId="{64F175F0-5EC6-BEA8-AFED-4034D5CE016B}"/>
          </ac:spMkLst>
        </pc:spChg>
        <pc:spChg chg="add mod">
          <ac:chgData name="Emmanuel Tarika" userId="5d3de597250d89bb" providerId="LiveId" clId="{E0423756-E4DA-44FD-B43E-3AC9DE310278}" dt="2024-02-20T14:41:18.362" v="823" actId="571"/>
          <ac:spMkLst>
            <pc:docMk/>
            <pc:sldMk cId="40819173" sldId="2134805057"/>
            <ac:spMk id="36" creationId="{F3C36509-1ED2-D62F-F945-A59B0A491397}"/>
          </ac:spMkLst>
        </pc:spChg>
        <pc:spChg chg="add mod">
          <ac:chgData name="Emmanuel Tarika" userId="5d3de597250d89bb" providerId="LiveId" clId="{E0423756-E4DA-44FD-B43E-3AC9DE310278}" dt="2024-02-20T14:41:31.613" v="825" actId="571"/>
          <ac:spMkLst>
            <pc:docMk/>
            <pc:sldMk cId="40819173" sldId="2134805057"/>
            <ac:spMk id="37" creationId="{56366C66-6754-BA0F-FA2D-A2CE65FF50DE}"/>
          </ac:spMkLst>
        </pc:spChg>
        <pc:spChg chg="add mod">
          <ac:chgData name="Emmanuel Tarika" userId="5d3de597250d89bb" providerId="LiveId" clId="{E0423756-E4DA-44FD-B43E-3AC9DE310278}" dt="2024-02-20T14:41:34.809" v="826" actId="571"/>
          <ac:spMkLst>
            <pc:docMk/>
            <pc:sldMk cId="40819173" sldId="2134805057"/>
            <ac:spMk id="38" creationId="{992AAACC-0DA4-F862-3858-678A2F14F09B}"/>
          </ac:spMkLst>
        </pc:spChg>
        <pc:spChg chg="add mod">
          <ac:chgData name="Emmanuel Tarika" userId="5d3de597250d89bb" providerId="LiveId" clId="{E0423756-E4DA-44FD-B43E-3AC9DE310278}" dt="2024-02-20T14:41:36.943" v="827" actId="571"/>
          <ac:spMkLst>
            <pc:docMk/>
            <pc:sldMk cId="40819173" sldId="2134805057"/>
            <ac:spMk id="39" creationId="{E5A64A57-2EE1-B3E7-2FF2-B21AC71326DE}"/>
          </ac:spMkLst>
        </pc:spChg>
        <pc:spChg chg="add mod">
          <ac:chgData name="Emmanuel Tarika" userId="5d3de597250d89bb" providerId="LiveId" clId="{E0423756-E4DA-44FD-B43E-3AC9DE310278}" dt="2024-02-20T14:41:42.805" v="830" actId="14100"/>
          <ac:spMkLst>
            <pc:docMk/>
            <pc:sldMk cId="40819173" sldId="2134805057"/>
            <ac:spMk id="40" creationId="{EA228008-03D9-7572-255B-1BC4A4E20A54}"/>
          </ac:spMkLst>
        </pc:spChg>
        <pc:spChg chg="add mod">
          <ac:chgData name="Emmanuel Tarika" userId="5d3de597250d89bb" providerId="LiveId" clId="{E0423756-E4DA-44FD-B43E-3AC9DE310278}" dt="2024-02-20T14:41:45.731" v="831" actId="571"/>
          <ac:spMkLst>
            <pc:docMk/>
            <pc:sldMk cId="40819173" sldId="2134805057"/>
            <ac:spMk id="41" creationId="{6611EABF-DACB-D479-AB10-0BBE6BDAD679}"/>
          </ac:spMkLst>
        </pc:spChg>
        <pc:spChg chg="mod">
          <ac:chgData name="Emmanuel Tarika" userId="5d3de597250d89bb" providerId="LiveId" clId="{E0423756-E4DA-44FD-B43E-3AC9DE310278}" dt="2024-02-20T14:22:52.930" v="523" actId="207"/>
          <ac:spMkLst>
            <pc:docMk/>
            <pc:sldMk cId="40819173" sldId="2134805057"/>
            <ac:spMk id="42" creationId="{74AAF06A-349C-3AB6-59AE-98439209F91E}"/>
          </ac:spMkLst>
        </pc:spChg>
        <pc:spChg chg="add mod">
          <ac:chgData name="Emmanuel Tarika" userId="5d3de597250d89bb" providerId="LiveId" clId="{E0423756-E4DA-44FD-B43E-3AC9DE310278}" dt="2024-02-20T14:41:54.357" v="833" actId="571"/>
          <ac:spMkLst>
            <pc:docMk/>
            <pc:sldMk cId="40819173" sldId="2134805057"/>
            <ac:spMk id="43" creationId="{4C622759-4BAC-E40D-1C8D-0B3D4C2F2453}"/>
          </ac:spMkLst>
        </pc:spChg>
        <pc:spChg chg="add mod">
          <ac:chgData name="Emmanuel Tarika" userId="5d3de597250d89bb" providerId="LiveId" clId="{E0423756-E4DA-44FD-B43E-3AC9DE310278}" dt="2024-02-20T14:42:04.256" v="835" actId="571"/>
          <ac:spMkLst>
            <pc:docMk/>
            <pc:sldMk cId="40819173" sldId="2134805057"/>
            <ac:spMk id="44" creationId="{D947300A-1617-A8EF-73D6-381D20D69A1A}"/>
          </ac:spMkLst>
        </pc:spChg>
        <pc:spChg chg="add mod">
          <ac:chgData name="Emmanuel Tarika" userId="5d3de597250d89bb" providerId="LiveId" clId="{E0423756-E4DA-44FD-B43E-3AC9DE310278}" dt="2024-02-20T14:42:07.988" v="836" actId="571"/>
          <ac:spMkLst>
            <pc:docMk/>
            <pc:sldMk cId="40819173" sldId="2134805057"/>
            <ac:spMk id="45" creationId="{5504A292-519A-69E5-31E7-D00B63961718}"/>
          </ac:spMkLst>
        </pc:spChg>
        <pc:spChg chg="add mod">
          <ac:chgData name="Emmanuel Tarika" userId="5d3de597250d89bb" providerId="LiveId" clId="{E0423756-E4DA-44FD-B43E-3AC9DE310278}" dt="2024-02-20T14:42:25.059" v="840" actId="1076"/>
          <ac:spMkLst>
            <pc:docMk/>
            <pc:sldMk cId="40819173" sldId="2134805057"/>
            <ac:spMk id="46" creationId="{1E33B130-762C-A294-8194-4CB951A5CE7B}"/>
          </ac:spMkLst>
        </pc:spChg>
        <pc:spChg chg="mod">
          <ac:chgData name="Emmanuel Tarika" userId="5d3de597250d89bb" providerId="LiveId" clId="{E0423756-E4DA-44FD-B43E-3AC9DE310278}" dt="2024-02-20T14:22:57.326" v="524" actId="207"/>
          <ac:spMkLst>
            <pc:docMk/>
            <pc:sldMk cId="40819173" sldId="2134805057"/>
            <ac:spMk id="62" creationId="{D83C8E8D-E2A9-337C-1313-24D93FA611EC}"/>
          </ac:spMkLst>
        </pc:spChg>
        <pc:spChg chg="mod">
          <ac:chgData name="Emmanuel Tarika" userId="5d3de597250d89bb" providerId="LiveId" clId="{E0423756-E4DA-44FD-B43E-3AC9DE310278}" dt="2024-02-20T14:37:43.162" v="720" actId="207"/>
          <ac:spMkLst>
            <pc:docMk/>
            <pc:sldMk cId="40819173" sldId="2134805057"/>
            <ac:spMk id="63" creationId="{861C7C96-F66A-2013-58F1-A0A672B4872F}"/>
          </ac:spMkLst>
        </pc:spChg>
        <pc:spChg chg="mod">
          <ac:chgData name="Emmanuel Tarika" userId="5d3de597250d89bb" providerId="LiveId" clId="{E0423756-E4DA-44FD-B43E-3AC9DE310278}" dt="2024-02-20T14:37:26.965" v="716" actId="207"/>
          <ac:spMkLst>
            <pc:docMk/>
            <pc:sldMk cId="40819173" sldId="2134805057"/>
            <ac:spMk id="74" creationId="{19E9C6DB-6EDF-B9EE-8D57-079C61F4DCE6}"/>
          </ac:spMkLst>
        </pc:spChg>
        <pc:spChg chg="mod">
          <ac:chgData name="Emmanuel Tarika" userId="5d3de597250d89bb" providerId="LiveId" clId="{E0423756-E4DA-44FD-B43E-3AC9DE310278}" dt="2024-02-20T14:22:52.930" v="523" actId="207"/>
          <ac:spMkLst>
            <pc:docMk/>
            <pc:sldMk cId="40819173" sldId="2134805057"/>
            <ac:spMk id="91" creationId="{54AAC3F1-8BFF-4EBE-DB82-B4176A7117A1}"/>
          </ac:spMkLst>
        </pc:spChg>
        <pc:spChg chg="mod">
          <ac:chgData name="Emmanuel Tarika" userId="5d3de597250d89bb" providerId="LiveId" clId="{E0423756-E4DA-44FD-B43E-3AC9DE310278}" dt="2024-02-20T14:22:52.930" v="523" actId="207"/>
          <ac:spMkLst>
            <pc:docMk/>
            <pc:sldMk cId="40819173" sldId="2134805057"/>
            <ac:spMk id="94" creationId="{09A46576-ED4D-CCE8-383C-7984B90196BD}"/>
          </ac:spMkLst>
        </pc:spChg>
        <pc:spChg chg="del">
          <ac:chgData name="Emmanuel Tarika" userId="5d3de597250d89bb" providerId="LiveId" clId="{E0423756-E4DA-44FD-B43E-3AC9DE310278}" dt="2024-02-20T14:40:32.983" v="816" actId="21"/>
          <ac:spMkLst>
            <pc:docMk/>
            <pc:sldMk cId="40819173" sldId="2134805057"/>
            <ac:spMk id="118" creationId="{D3700A47-10A5-7E30-401F-187E32D80CE6}"/>
          </ac:spMkLst>
        </pc:spChg>
        <pc:spChg chg="del">
          <ac:chgData name="Emmanuel Tarika" userId="5d3de597250d89bb" providerId="LiveId" clId="{E0423756-E4DA-44FD-B43E-3AC9DE310278}" dt="2024-02-20T14:40:32.983" v="816" actId="21"/>
          <ac:spMkLst>
            <pc:docMk/>
            <pc:sldMk cId="40819173" sldId="2134805057"/>
            <ac:spMk id="119" creationId="{C9F94784-DFA6-0654-D258-630C9429DFD1}"/>
          </ac:spMkLst>
        </pc:spChg>
        <pc:spChg chg="del">
          <ac:chgData name="Emmanuel Tarika" userId="5d3de597250d89bb" providerId="LiveId" clId="{E0423756-E4DA-44FD-B43E-3AC9DE310278}" dt="2024-02-20T14:41:49.405" v="832" actId="478"/>
          <ac:spMkLst>
            <pc:docMk/>
            <pc:sldMk cId="40819173" sldId="2134805057"/>
            <ac:spMk id="120" creationId="{84A25CC8-AC77-111E-B14D-0FB51C3117F7}"/>
          </ac:spMkLst>
        </pc:spChg>
        <pc:spChg chg="del mod">
          <ac:chgData name="Emmanuel Tarika" userId="5d3de597250d89bb" providerId="LiveId" clId="{E0423756-E4DA-44FD-B43E-3AC9DE310278}" dt="2024-02-20T14:36:14.824" v="705" actId="21"/>
          <ac:spMkLst>
            <pc:docMk/>
            <pc:sldMk cId="40819173" sldId="2134805057"/>
            <ac:spMk id="121" creationId="{3301F51E-820B-88D1-A60D-4B2699B3C200}"/>
          </ac:spMkLst>
        </pc:spChg>
        <pc:spChg chg="del mod">
          <ac:chgData name="Emmanuel Tarika" userId="5d3de597250d89bb" providerId="LiveId" clId="{E0423756-E4DA-44FD-B43E-3AC9DE310278}" dt="2024-02-20T14:39:27.073" v="738" actId="478"/>
          <ac:spMkLst>
            <pc:docMk/>
            <pc:sldMk cId="40819173" sldId="2134805057"/>
            <ac:spMk id="122" creationId="{FF159217-51DD-E43E-8C2B-1F556B22BF31}"/>
          </ac:spMkLst>
        </pc:spChg>
        <pc:spChg chg="del mod">
          <ac:chgData name="Emmanuel Tarika" userId="5d3de597250d89bb" providerId="LiveId" clId="{E0423756-E4DA-44FD-B43E-3AC9DE310278}" dt="2024-02-20T14:39:27.073" v="738" actId="478"/>
          <ac:spMkLst>
            <pc:docMk/>
            <pc:sldMk cId="40819173" sldId="2134805057"/>
            <ac:spMk id="123" creationId="{7CD65E42-9065-1AF8-6F3F-18C4FB3770F4}"/>
          </ac:spMkLst>
        </pc:spChg>
        <pc:spChg chg="del mod">
          <ac:chgData name="Emmanuel Tarika" userId="5d3de597250d89bb" providerId="LiveId" clId="{E0423756-E4DA-44FD-B43E-3AC9DE310278}" dt="2024-02-20T14:39:00.977" v="733" actId="478"/>
          <ac:spMkLst>
            <pc:docMk/>
            <pc:sldMk cId="40819173" sldId="2134805057"/>
            <ac:spMk id="124" creationId="{BF3BF52C-2C00-BA65-137A-2F8A9BBB5996}"/>
          </ac:spMkLst>
        </pc:spChg>
        <pc:spChg chg="del mod">
          <ac:chgData name="Emmanuel Tarika" userId="5d3de597250d89bb" providerId="LiveId" clId="{E0423756-E4DA-44FD-B43E-3AC9DE310278}" dt="2024-02-20T14:38:53.958" v="732" actId="478"/>
          <ac:spMkLst>
            <pc:docMk/>
            <pc:sldMk cId="40819173" sldId="2134805057"/>
            <ac:spMk id="125" creationId="{908DEB0E-EBF7-279F-C841-7559B8FD8726}"/>
          </ac:spMkLst>
        </pc:spChg>
        <pc:spChg chg="del mod">
          <ac:chgData name="Emmanuel Tarika" userId="5d3de597250d89bb" providerId="LiveId" clId="{E0423756-E4DA-44FD-B43E-3AC9DE310278}" dt="2024-02-20T14:39:16.845" v="736" actId="478"/>
          <ac:spMkLst>
            <pc:docMk/>
            <pc:sldMk cId="40819173" sldId="2134805057"/>
            <ac:spMk id="126" creationId="{289D8BC2-7795-0107-7356-AE943A4B641E}"/>
          </ac:spMkLst>
        </pc:spChg>
        <pc:spChg chg="del mod">
          <ac:chgData name="Emmanuel Tarika" userId="5d3de597250d89bb" providerId="LiveId" clId="{E0423756-E4DA-44FD-B43E-3AC9DE310278}" dt="2024-02-20T14:36:14.824" v="705" actId="21"/>
          <ac:spMkLst>
            <pc:docMk/>
            <pc:sldMk cId="40819173" sldId="2134805057"/>
            <ac:spMk id="127" creationId="{54920D52-9DD1-DC55-E8C8-4F66DA85ECB4}"/>
          </ac:spMkLst>
        </pc:spChg>
        <pc:spChg chg="del mod">
          <ac:chgData name="Emmanuel Tarika" userId="5d3de597250d89bb" providerId="LiveId" clId="{E0423756-E4DA-44FD-B43E-3AC9DE310278}" dt="2024-02-20T14:36:14.824" v="705" actId="21"/>
          <ac:spMkLst>
            <pc:docMk/>
            <pc:sldMk cId="40819173" sldId="2134805057"/>
            <ac:spMk id="128" creationId="{775F0917-4B79-0F8B-B596-774908DB3F15}"/>
          </ac:spMkLst>
        </pc:spChg>
        <pc:spChg chg="mod">
          <ac:chgData name="Emmanuel Tarika" userId="5d3de597250d89bb" providerId="LiveId" clId="{E0423756-E4DA-44FD-B43E-3AC9DE310278}" dt="2024-02-20T14:23:07.855" v="525" actId="207"/>
          <ac:spMkLst>
            <pc:docMk/>
            <pc:sldMk cId="40819173" sldId="2134805057"/>
            <ac:spMk id="135" creationId="{97F00171-1F97-AA51-A6E2-5FD4A35BAA28}"/>
          </ac:spMkLst>
        </pc:spChg>
      </pc:sldChg>
      <pc:sldChg chg="addSp delSp modSp mod">
        <pc:chgData name="Emmanuel Tarika" userId="5d3de597250d89bb" providerId="LiveId" clId="{E0423756-E4DA-44FD-B43E-3AC9DE310278}" dt="2024-02-20T14:32:42.472" v="682" actId="14100"/>
        <pc:sldMkLst>
          <pc:docMk/>
          <pc:sldMk cId="2976021299" sldId="2134805058"/>
        </pc:sldMkLst>
        <pc:spChg chg="del">
          <ac:chgData name="Emmanuel Tarika" userId="5d3de597250d89bb" providerId="LiveId" clId="{E0423756-E4DA-44FD-B43E-3AC9DE310278}" dt="2024-02-20T14:25:50.964" v="596" actId="478"/>
          <ac:spMkLst>
            <pc:docMk/>
            <pc:sldMk cId="2976021299" sldId="2134805058"/>
            <ac:spMk id="2" creationId="{4191A8A1-7244-B7E8-C141-48B8F7B72C47}"/>
          </ac:spMkLst>
        </pc:spChg>
        <pc:spChg chg="mod">
          <ac:chgData name="Emmanuel Tarika" userId="5d3de597250d89bb" providerId="LiveId" clId="{E0423756-E4DA-44FD-B43E-3AC9DE310278}" dt="2024-02-20T14:32:42.472" v="682" actId="14100"/>
          <ac:spMkLst>
            <pc:docMk/>
            <pc:sldMk cId="2976021299" sldId="2134805058"/>
            <ac:spMk id="5" creationId="{45765101-2FFA-FFBD-DB84-BC60F76073FA}"/>
          </ac:spMkLst>
        </pc:spChg>
        <pc:spChg chg="mod">
          <ac:chgData name="Emmanuel Tarika" userId="5d3de597250d89bb" providerId="LiveId" clId="{E0423756-E4DA-44FD-B43E-3AC9DE310278}" dt="2024-02-20T14:25:38.212" v="593" actId="207"/>
          <ac:spMkLst>
            <pc:docMk/>
            <pc:sldMk cId="2976021299" sldId="2134805058"/>
            <ac:spMk id="6" creationId="{20BC9EC4-A0C0-874F-1FEF-31E9A80B0D0D}"/>
          </ac:spMkLst>
        </pc:spChg>
        <pc:spChg chg="mod">
          <ac:chgData name="Emmanuel Tarika" userId="5d3de597250d89bb" providerId="LiveId" clId="{E0423756-E4DA-44FD-B43E-3AC9DE310278}" dt="2024-02-20T14:25:45.021" v="594" actId="207"/>
          <ac:spMkLst>
            <pc:docMk/>
            <pc:sldMk cId="2976021299" sldId="2134805058"/>
            <ac:spMk id="8" creationId="{3A3E6DED-6533-CA81-A5CE-166D22B4301D}"/>
          </ac:spMkLst>
        </pc:spChg>
        <pc:spChg chg="mod">
          <ac:chgData name="Emmanuel Tarika" userId="5d3de597250d89bb" providerId="LiveId" clId="{E0423756-E4DA-44FD-B43E-3AC9DE310278}" dt="2024-02-20T14:25:45.021" v="594" actId="207"/>
          <ac:spMkLst>
            <pc:docMk/>
            <pc:sldMk cId="2976021299" sldId="2134805058"/>
            <ac:spMk id="9" creationId="{FFB642FC-4AB8-918E-1566-57679CF6E0A3}"/>
          </ac:spMkLst>
        </pc:spChg>
        <pc:spChg chg="del">
          <ac:chgData name="Emmanuel Tarika" userId="5d3de597250d89bb" providerId="LiveId" clId="{E0423756-E4DA-44FD-B43E-3AC9DE310278}" dt="2024-02-20T14:25:48.673" v="595" actId="21"/>
          <ac:spMkLst>
            <pc:docMk/>
            <pc:sldMk cId="2976021299" sldId="2134805058"/>
            <ac:spMk id="10" creationId="{43D95C1D-7651-ACFA-F784-EC05A650B925}"/>
          </ac:spMkLst>
        </pc:spChg>
        <pc:spChg chg="del">
          <ac:chgData name="Emmanuel Tarika" userId="5d3de597250d89bb" providerId="LiveId" clId="{E0423756-E4DA-44FD-B43E-3AC9DE310278}" dt="2024-02-20T14:25:48.673" v="595" actId="21"/>
          <ac:spMkLst>
            <pc:docMk/>
            <pc:sldMk cId="2976021299" sldId="2134805058"/>
            <ac:spMk id="11" creationId="{5EC1C31A-6F97-055B-DD0F-24DFB1E06888}"/>
          </ac:spMkLst>
        </pc:spChg>
        <pc:spChg chg="del">
          <ac:chgData name="Emmanuel Tarika" userId="5d3de597250d89bb" providerId="LiveId" clId="{E0423756-E4DA-44FD-B43E-3AC9DE310278}" dt="2024-02-20T14:25:48.673" v="595" actId="21"/>
          <ac:spMkLst>
            <pc:docMk/>
            <pc:sldMk cId="2976021299" sldId="2134805058"/>
            <ac:spMk id="12" creationId="{687F508E-798C-38EE-CAD5-9082F9C1974A}"/>
          </ac:spMkLst>
        </pc:spChg>
        <pc:spChg chg="mod">
          <ac:chgData name="Emmanuel Tarika" userId="5d3de597250d89bb" providerId="LiveId" clId="{E0423756-E4DA-44FD-B43E-3AC9DE310278}" dt="2024-02-20T14:28:30.711" v="616" actId="14100"/>
          <ac:spMkLst>
            <pc:docMk/>
            <pc:sldMk cId="2976021299" sldId="2134805058"/>
            <ac:spMk id="14" creationId="{B02CF723-551D-A237-4A7D-4DBB9CDAF502}"/>
          </ac:spMkLst>
        </pc:spChg>
        <pc:spChg chg="mod">
          <ac:chgData name="Emmanuel Tarika" userId="5d3de597250d89bb" providerId="LiveId" clId="{E0423756-E4DA-44FD-B43E-3AC9DE310278}" dt="2024-02-20T14:30:57.294" v="648" actId="14100"/>
          <ac:spMkLst>
            <pc:docMk/>
            <pc:sldMk cId="2976021299" sldId="2134805058"/>
            <ac:spMk id="15" creationId="{98FB8BA7-C8EB-3690-B303-1C1CDE1A74DD}"/>
          </ac:spMkLst>
        </pc:spChg>
        <pc:spChg chg="mod">
          <ac:chgData name="Emmanuel Tarika" userId="5d3de597250d89bb" providerId="LiveId" clId="{E0423756-E4DA-44FD-B43E-3AC9DE310278}" dt="2024-02-20T14:31:33.471" v="679" actId="1037"/>
          <ac:spMkLst>
            <pc:docMk/>
            <pc:sldMk cId="2976021299" sldId="2134805058"/>
            <ac:spMk id="17" creationId="{EB345F9C-657F-543E-F35E-9CCC6AC7F8F7}"/>
          </ac:spMkLst>
        </pc:spChg>
        <pc:spChg chg="add mod ord">
          <ac:chgData name="Emmanuel Tarika" userId="5d3de597250d89bb" providerId="LiveId" clId="{E0423756-E4DA-44FD-B43E-3AC9DE310278}" dt="2024-02-20T14:29:05.192" v="623" actId="1076"/>
          <ac:spMkLst>
            <pc:docMk/>
            <pc:sldMk cId="2976021299" sldId="2134805058"/>
            <ac:spMk id="19" creationId="{DF2A9A51-F9F8-B306-4443-0F134F1D173A}"/>
          </ac:spMkLst>
        </pc:spChg>
        <pc:spChg chg="add mod ord">
          <ac:chgData name="Emmanuel Tarika" userId="5d3de597250d89bb" providerId="LiveId" clId="{E0423756-E4DA-44FD-B43E-3AC9DE310278}" dt="2024-02-20T14:29:17.504" v="626" actId="14100"/>
          <ac:spMkLst>
            <pc:docMk/>
            <pc:sldMk cId="2976021299" sldId="2134805058"/>
            <ac:spMk id="21" creationId="{CA4F4E6F-2FAF-7955-92E9-FBCF3E212C3B}"/>
          </ac:spMkLst>
        </pc:spChg>
        <pc:spChg chg="add mod ord">
          <ac:chgData name="Emmanuel Tarika" userId="5d3de597250d89bb" providerId="LiveId" clId="{E0423756-E4DA-44FD-B43E-3AC9DE310278}" dt="2024-02-20T14:28:24.615" v="615" actId="1076"/>
          <ac:spMkLst>
            <pc:docMk/>
            <pc:sldMk cId="2976021299" sldId="2134805058"/>
            <ac:spMk id="23" creationId="{A2CC9EE2-8411-73EC-C8AE-F38B0413314E}"/>
          </ac:spMkLst>
        </pc:spChg>
        <pc:spChg chg="add mod ord">
          <ac:chgData name="Emmanuel Tarika" userId="5d3de597250d89bb" providerId="LiveId" clId="{E0423756-E4DA-44FD-B43E-3AC9DE310278}" dt="2024-02-20T14:26:57.194" v="604" actId="167"/>
          <ac:spMkLst>
            <pc:docMk/>
            <pc:sldMk cId="2976021299" sldId="2134805058"/>
            <ac:spMk id="26" creationId="{759F388C-5F2F-127E-C998-0A991D78DF67}"/>
          </ac:spMkLst>
        </pc:spChg>
        <pc:spChg chg="add mod ord">
          <ac:chgData name="Emmanuel Tarika" userId="5d3de597250d89bb" providerId="LiveId" clId="{E0423756-E4DA-44FD-B43E-3AC9DE310278}" dt="2024-02-20T14:28:24.615" v="615" actId="1076"/>
          <ac:spMkLst>
            <pc:docMk/>
            <pc:sldMk cId="2976021299" sldId="2134805058"/>
            <ac:spMk id="27" creationId="{81769EA8-56B0-65B6-9242-29664C870C49}"/>
          </ac:spMkLst>
        </pc:spChg>
        <pc:spChg chg="add mod ord">
          <ac:chgData name="Emmanuel Tarika" userId="5d3de597250d89bb" providerId="LiveId" clId="{E0423756-E4DA-44FD-B43E-3AC9DE310278}" dt="2024-02-20T14:28:24.615" v="615" actId="1076"/>
          <ac:spMkLst>
            <pc:docMk/>
            <pc:sldMk cId="2976021299" sldId="2134805058"/>
            <ac:spMk id="28" creationId="{6560F97C-8D05-42AF-A768-086DE4F68FBC}"/>
          </ac:spMkLst>
        </pc:spChg>
        <pc:spChg chg="add mod">
          <ac:chgData name="Emmanuel Tarika" userId="5d3de597250d89bb" providerId="LiveId" clId="{E0423756-E4DA-44FD-B43E-3AC9DE310278}" dt="2024-02-20T14:29:05.192" v="623" actId="1076"/>
          <ac:spMkLst>
            <pc:docMk/>
            <pc:sldMk cId="2976021299" sldId="2134805058"/>
            <ac:spMk id="29" creationId="{0DFC5CE1-C8F6-7868-0771-1C68591ABD1A}"/>
          </ac:spMkLst>
        </pc:spChg>
        <pc:spChg chg="add mod">
          <ac:chgData name="Emmanuel Tarika" userId="5d3de597250d89bb" providerId="LiveId" clId="{E0423756-E4DA-44FD-B43E-3AC9DE310278}" dt="2024-02-20T14:29:39.384" v="629" actId="1076"/>
          <ac:spMkLst>
            <pc:docMk/>
            <pc:sldMk cId="2976021299" sldId="2134805058"/>
            <ac:spMk id="30" creationId="{8AEE1BC4-B658-5305-35C7-A6B2C87F00D2}"/>
          </ac:spMkLst>
        </pc:spChg>
        <pc:spChg chg="add mod">
          <ac:chgData name="Emmanuel Tarika" userId="5d3de597250d89bb" providerId="LiveId" clId="{E0423756-E4DA-44FD-B43E-3AC9DE310278}" dt="2024-02-20T14:29:43.476" v="638" actId="1035"/>
          <ac:spMkLst>
            <pc:docMk/>
            <pc:sldMk cId="2976021299" sldId="2134805058"/>
            <ac:spMk id="31" creationId="{A5434149-AC89-D648-0589-243CA5217FAE}"/>
          </ac:spMkLst>
        </pc:spChg>
        <pc:graphicFrameChg chg="mod">
          <ac:chgData name="Emmanuel Tarika" userId="5d3de597250d89bb" providerId="LiveId" clId="{E0423756-E4DA-44FD-B43E-3AC9DE310278}" dt="2024-02-20T14:31:22.204" v="662" actId="1076"/>
          <ac:graphicFrameMkLst>
            <pc:docMk/>
            <pc:sldMk cId="2976021299" sldId="2134805058"/>
            <ac:graphicFrameMk id="18" creationId="{85E3164E-792C-6C48-DFA0-47A1FF626206}"/>
          </ac:graphicFrameMkLst>
        </pc:graphicFrameChg>
        <pc:graphicFrameChg chg="mod">
          <ac:chgData name="Emmanuel Tarika" userId="5d3de597250d89bb" providerId="LiveId" clId="{E0423756-E4DA-44FD-B43E-3AC9DE310278}" dt="2024-02-20T14:31:22.204" v="662" actId="1076"/>
          <ac:graphicFrameMkLst>
            <pc:docMk/>
            <pc:sldMk cId="2976021299" sldId="2134805058"/>
            <ac:graphicFrameMk id="22" creationId="{3A217478-C590-5FCB-F5C6-98251845CB46}"/>
          </ac:graphicFrameMkLst>
        </pc:graphicFrameChg>
        <pc:graphicFrameChg chg="mod">
          <ac:chgData name="Emmanuel Tarika" userId="5d3de597250d89bb" providerId="LiveId" clId="{E0423756-E4DA-44FD-B43E-3AC9DE310278}" dt="2024-02-20T14:31:22.204" v="662" actId="1076"/>
          <ac:graphicFrameMkLst>
            <pc:docMk/>
            <pc:sldMk cId="2976021299" sldId="2134805058"/>
            <ac:graphicFrameMk id="24" creationId="{69A648D8-2ABA-7D6B-96FF-E3B599832B01}"/>
          </ac:graphicFrameMkLst>
        </pc:graphicFrameChg>
        <pc:cxnChg chg="del">
          <ac:chgData name="Emmanuel Tarika" userId="5d3de597250d89bb" providerId="LiveId" clId="{E0423756-E4DA-44FD-B43E-3AC9DE310278}" dt="2024-02-20T14:25:56.946" v="597" actId="21"/>
          <ac:cxnSpMkLst>
            <pc:docMk/>
            <pc:sldMk cId="2976021299" sldId="2134805058"/>
            <ac:cxnSpMk id="16" creationId="{550C08A8-7563-DAF0-560A-E23E3D9F43FB}"/>
          </ac:cxnSpMkLst>
        </pc:cxnChg>
        <pc:cxnChg chg="del">
          <ac:chgData name="Emmanuel Tarika" userId="5d3de597250d89bb" providerId="LiveId" clId="{E0423756-E4DA-44FD-B43E-3AC9DE310278}" dt="2024-02-20T14:25:56.946" v="597" actId="21"/>
          <ac:cxnSpMkLst>
            <pc:docMk/>
            <pc:sldMk cId="2976021299" sldId="2134805058"/>
            <ac:cxnSpMk id="20" creationId="{579C45EC-2A5A-DA6D-A453-3F2C44A2B12D}"/>
          </ac:cxnSpMkLst>
        </pc:cxnChg>
        <pc:cxnChg chg="del">
          <ac:chgData name="Emmanuel Tarika" userId="5d3de597250d89bb" providerId="LiveId" clId="{E0423756-E4DA-44FD-B43E-3AC9DE310278}" dt="2024-02-20T14:25:56.946" v="597" actId="21"/>
          <ac:cxnSpMkLst>
            <pc:docMk/>
            <pc:sldMk cId="2976021299" sldId="2134805058"/>
            <ac:cxnSpMk id="25" creationId="{02C01F70-7727-3065-D628-5DFAABA3DA7A}"/>
          </ac:cxnSpMkLst>
        </pc:cxnChg>
      </pc:sldChg>
      <pc:sldChg chg="modSp mod ord">
        <pc:chgData name="Emmanuel Tarika" userId="5d3de597250d89bb" providerId="LiveId" clId="{E0423756-E4DA-44FD-B43E-3AC9DE310278}" dt="2024-02-20T14:42:55.262" v="844" actId="208"/>
        <pc:sldMkLst>
          <pc:docMk/>
          <pc:sldMk cId="3407051161" sldId="2134805059"/>
        </pc:sldMkLst>
        <pc:spChg chg="mod">
          <ac:chgData name="Emmanuel Tarika" userId="5d3de597250d89bb" providerId="LiveId" clId="{E0423756-E4DA-44FD-B43E-3AC9DE310278}" dt="2024-02-20T14:33:05.602" v="687" actId="207"/>
          <ac:spMkLst>
            <pc:docMk/>
            <pc:sldMk cId="3407051161" sldId="2134805059"/>
            <ac:spMk id="6" creationId="{BFA3A1D0-5CAC-2A25-2F31-F4703931641E}"/>
          </ac:spMkLst>
        </pc:spChg>
        <pc:spChg chg="mod">
          <ac:chgData name="Emmanuel Tarika" userId="5d3de597250d89bb" providerId="LiveId" clId="{E0423756-E4DA-44FD-B43E-3AC9DE310278}" dt="2024-02-20T14:33:12.040" v="688" actId="207"/>
          <ac:spMkLst>
            <pc:docMk/>
            <pc:sldMk cId="3407051161" sldId="2134805059"/>
            <ac:spMk id="8" creationId="{D2953A4C-6D1E-0326-2407-973D2DA0BC99}"/>
          </ac:spMkLst>
        </pc:spChg>
        <pc:spChg chg="mod">
          <ac:chgData name="Emmanuel Tarika" userId="5d3de597250d89bb" providerId="LiveId" clId="{E0423756-E4DA-44FD-B43E-3AC9DE310278}" dt="2024-02-20T14:33:12.040" v="688" actId="207"/>
          <ac:spMkLst>
            <pc:docMk/>
            <pc:sldMk cId="3407051161" sldId="2134805059"/>
            <ac:spMk id="9" creationId="{54615779-0ABF-143A-23FC-822EE91F1EAB}"/>
          </ac:spMkLst>
        </pc:spChg>
        <pc:spChg chg="mod">
          <ac:chgData name="Emmanuel Tarika" userId="5d3de597250d89bb" providerId="LiveId" clId="{E0423756-E4DA-44FD-B43E-3AC9DE310278}" dt="2024-02-20T14:42:47.451" v="842" actId="207"/>
          <ac:spMkLst>
            <pc:docMk/>
            <pc:sldMk cId="3407051161" sldId="2134805059"/>
            <ac:spMk id="13" creationId="{19663248-281B-6DA3-F3EC-48EBAD918BE6}"/>
          </ac:spMkLst>
        </pc:spChg>
        <pc:spChg chg="mod">
          <ac:chgData name="Emmanuel Tarika" userId="5d3de597250d89bb" providerId="LiveId" clId="{E0423756-E4DA-44FD-B43E-3AC9DE310278}" dt="2024-02-20T14:42:43.741" v="841" actId="207"/>
          <ac:spMkLst>
            <pc:docMk/>
            <pc:sldMk cId="3407051161" sldId="2134805059"/>
            <ac:spMk id="17" creationId="{A9CE798B-0C22-B76A-247A-4E4C59F78C74}"/>
          </ac:spMkLst>
        </pc:spChg>
        <pc:cxnChg chg="mod">
          <ac:chgData name="Emmanuel Tarika" userId="5d3de597250d89bb" providerId="LiveId" clId="{E0423756-E4DA-44FD-B43E-3AC9DE310278}" dt="2024-02-20T14:42:55.262" v="844" actId="208"/>
          <ac:cxnSpMkLst>
            <pc:docMk/>
            <pc:sldMk cId="3407051161" sldId="2134805059"/>
            <ac:cxnSpMk id="14" creationId="{34CB43F6-C132-B7C5-8423-0809AD5A1E40}"/>
          </ac:cxnSpMkLst>
        </pc:cxnChg>
        <pc:cxnChg chg="mod">
          <ac:chgData name="Emmanuel Tarika" userId="5d3de597250d89bb" providerId="LiveId" clId="{E0423756-E4DA-44FD-B43E-3AC9DE310278}" dt="2024-02-20T14:42:53.088" v="843" actId="208"/>
          <ac:cxnSpMkLst>
            <pc:docMk/>
            <pc:sldMk cId="3407051161" sldId="2134805059"/>
            <ac:cxnSpMk id="18" creationId="{ADCB838C-B024-0E1E-FA76-EA318350968F}"/>
          </ac:cxnSpMkLst>
        </pc:cxnChg>
      </pc:sldChg>
      <pc:sldChg chg="addSp delSp modSp mod">
        <pc:chgData name="Emmanuel Tarika" userId="5d3de597250d89bb" providerId="LiveId" clId="{E0423756-E4DA-44FD-B43E-3AC9DE310278}" dt="2024-02-20T15:05:29.906" v="1583" actId="12789"/>
        <pc:sldMkLst>
          <pc:docMk/>
          <pc:sldMk cId="3815419459" sldId="2134805060"/>
        </pc:sldMkLst>
        <pc:spChg chg="add mod ord">
          <ac:chgData name="Emmanuel Tarika" userId="5d3de597250d89bb" providerId="LiveId" clId="{E0423756-E4DA-44FD-B43E-3AC9DE310278}" dt="2024-02-20T15:04:34.368" v="1483" actId="1076"/>
          <ac:spMkLst>
            <pc:docMk/>
            <pc:sldMk cId="3815419459" sldId="2134805060"/>
            <ac:spMk id="2" creationId="{A4688815-B6E4-4C4B-95AC-E1DB43A6772C}"/>
          </ac:spMkLst>
        </pc:spChg>
        <pc:spChg chg="add mod ord">
          <ac:chgData name="Emmanuel Tarika" userId="5d3de597250d89bb" providerId="LiveId" clId="{E0423756-E4DA-44FD-B43E-3AC9DE310278}" dt="2024-02-20T15:04:34.368" v="1483" actId="1076"/>
          <ac:spMkLst>
            <pc:docMk/>
            <pc:sldMk cId="3815419459" sldId="2134805060"/>
            <ac:spMk id="5" creationId="{09965E04-C4D8-98C0-50A3-44DB3858B780}"/>
          </ac:spMkLst>
        </pc:spChg>
        <pc:spChg chg="mod">
          <ac:chgData name="Emmanuel Tarika" userId="5d3de597250d89bb" providerId="LiveId" clId="{E0423756-E4DA-44FD-B43E-3AC9DE310278}" dt="2024-02-20T14:43:30.228" v="847" actId="207"/>
          <ac:spMkLst>
            <pc:docMk/>
            <pc:sldMk cId="3815419459" sldId="2134805060"/>
            <ac:spMk id="6" creationId="{67185D9E-D478-9092-F717-4EE6C31A3826}"/>
          </ac:spMkLst>
        </pc:spChg>
        <pc:spChg chg="mod">
          <ac:chgData name="Emmanuel Tarika" userId="5d3de597250d89bb" providerId="LiveId" clId="{E0423756-E4DA-44FD-B43E-3AC9DE310278}" dt="2024-02-20T14:43:35.729" v="848" actId="207"/>
          <ac:spMkLst>
            <pc:docMk/>
            <pc:sldMk cId="3815419459" sldId="2134805060"/>
            <ac:spMk id="8" creationId="{61E1358B-DD58-7B1F-C9AC-75A342AEC7E2}"/>
          </ac:spMkLst>
        </pc:spChg>
        <pc:spChg chg="mod">
          <ac:chgData name="Emmanuel Tarika" userId="5d3de597250d89bb" providerId="LiveId" clId="{E0423756-E4DA-44FD-B43E-3AC9DE310278}" dt="2024-02-20T14:43:35.729" v="848" actId="207"/>
          <ac:spMkLst>
            <pc:docMk/>
            <pc:sldMk cId="3815419459" sldId="2134805060"/>
            <ac:spMk id="9" creationId="{59195228-BDE9-1550-83BC-50CCDF84BC02}"/>
          </ac:spMkLst>
        </pc:spChg>
        <pc:spChg chg="del">
          <ac:chgData name="Emmanuel Tarika" userId="5d3de597250d89bb" providerId="LiveId" clId="{E0423756-E4DA-44FD-B43E-3AC9DE310278}" dt="2024-02-20T14:43:41.442" v="850" actId="21"/>
          <ac:spMkLst>
            <pc:docMk/>
            <pc:sldMk cId="3815419459" sldId="2134805060"/>
            <ac:spMk id="10" creationId="{E4994A12-19C3-5B45-4FE0-B83521F7018A}"/>
          </ac:spMkLst>
        </pc:spChg>
        <pc:spChg chg="del">
          <ac:chgData name="Emmanuel Tarika" userId="5d3de597250d89bb" providerId="LiveId" clId="{E0423756-E4DA-44FD-B43E-3AC9DE310278}" dt="2024-02-20T14:43:41.442" v="850" actId="21"/>
          <ac:spMkLst>
            <pc:docMk/>
            <pc:sldMk cId="3815419459" sldId="2134805060"/>
            <ac:spMk id="11" creationId="{5164BAF3-3FFF-39DC-D7D0-914001914130}"/>
          </ac:spMkLst>
        </pc:spChg>
        <pc:spChg chg="del">
          <ac:chgData name="Emmanuel Tarika" userId="5d3de597250d89bb" providerId="LiveId" clId="{E0423756-E4DA-44FD-B43E-3AC9DE310278}" dt="2024-02-20T14:43:41.442" v="850" actId="21"/>
          <ac:spMkLst>
            <pc:docMk/>
            <pc:sldMk cId="3815419459" sldId="2134805060"/>
            <ac:spMk id="12" creationId="{DCD91F59-8646-4986-2710-0F378A35A421}"/>
          </ac:spMkLst>
        </pc:spChg>
        <pc:spChg chg="mod">
          <ac:chgData name="Emmanuel Tarika" userId="5d3de597250d89bb" providerId="LiveId" clId="{E0423756-E4DA-44FD-B43E-3AC9DE310278}" dt="2024-02-20T15:04:34.368" v="1483" actId="1076"/>
          <ac:spMkLst>
            <pc:docMk/>
            <pc:sldMk cId="3815419459" sldId="2134805060"/>
            <ac:spMk id="14" creationId="{37635871-9000-272B-4615-00C021B26015}"/>
          </ac:spMkLst>
        </pc:spChg>
        <pc:spChg chg="mod">
          <ac:chgData name="Emmanuel Tarika" userId="5d3de597250d89bb" providerId="LiveId" clId="{E0423756-E4DA-44FD-B43E-3AC9DE310278}" dt="2024-02-20T15:04:34.368" v="1483" actId="1076"/>
          <ac:spMkLst>
            <pc:docMk/>
            <pc:sldMk cId="3815419459" sldId="2134805060"/>
            <ac:spMk id="15" creationId="{F23930B3-5958-09BC-55E5-D98CCEC37286}"/>
          </ac:spMkLst>
        </pc:spChg>
        <pc:spChg chg="mod">
          <ac:chgData name="Emmanuel Tarika" userId="5d3de597250d89bb" providerId="LiveId" clId="{E0423756-E4DA-44FD-B43E-3AC9DE310278}" dt="2024-02-20T15:04:34.368" v="1483" actId="1076"/>
          <ac:spMkLst>
            <pc:docMk/>
            <pc:sldMk cId="3815419459" sldId="2134805060"/>
            <ac:spMk id="17" creationId="{C37B7BE5-68C3-5B0E-3AFE-990D186BB788}"/>
          </ac:spMkLst>
        </pc:spChg>
        <pc:spChg chg="add mod ord">
          <ac:chgData name="Emmanuel Tarika" userId="5d3de597250d89bb" providerId="LiveId" clId="{E0423756-E4DA-44FD-B43E-3AC9DE310278}" dt="2024-02-20T14:44:03.736" v="852" actId="167"/>
          <ac:spMkLst>
            <pc:docMk/>
            <pc:sldMk cId="3815419459" sldId="2134805060"/>
            <ac:spMk id="21" creationId="{C42D6891-4E0B-1FCA-519D-FFB0C18B8F9A}"/>
          </ac:spMkLst>
        </pc:spChg>
        <pc:spChg chg="add mod ord">
          <ac:chgData name="Emmanuel Tarika" userId="5d3de597250d89bb" providerId="LiveId" clId="{E0423756-E4DA-44FD-B43E-3AC9DE310278}" dt="2024-02-20T15:04:34.368" v="1483" actId="1076"/>
          <ac:spMkLst>
            <pc:docMk/>
            <pc:sldMk cId="3815419459" sldId="2134805060"/>
            <ac:spMk id="22" creationId="{647DA55B-7E51-EDC6-4959-67A5D1F2BAEB}"/>
          </ac:spMkLst>
        </pc:spChg>
        <pc:spChg chg="add mod ord">
          <ac:chgData name="Emmanuel Tarika" userId="5d3de597250d89bb" providerId="LiveId" clId="{E0423756-E4DA-44FD-B43E-3AC9DE310278}" dt="2024-02-20T15:04:34.368" v="1483" actId="1076"/>
          <ac:spMkLst>
            <pc:docMk/>
            <pc:sldMk cId="3815419459" sldId="2134805060"/>
            <ac:spMk id="23" creationId="{5E9A5668-8D7F-B6E4-FB40-46982C44098D}"/>
          </ac:spMkLst>
        </pc:spChg>
        <pc:spChg chg="add mod">
          <ac:chgData name="Emmanuel Tarika" userId="5d3de597250d89bb" providerId="LiveId" clId="{E0423756-E4DA-44FD-B43E-3AC9DE310278}" dt="2024-02-20T15:04:37.948" v="1500" actId="1036"/>
          <ac:spMkLst>
            <pc:docMk/>
            <pc:sldMk cId="3815419459" sldId="2134805060"/>
            <ac:spMk id="24" creationId="{EA043D1A-1974-4936-E4EB-2C59641D98C7}"/>
          </ac:spMkLst>
        </pc:spChg>
        <pc:spChg chg="add mod">
          <ac:chgData name="Emmanuel Tarika" userId="5d3de597250d89bb" providerId="LiveId" clId="{E0423756-E4DA-44FD-B43E-3AC9DE310278}" dt="2024-02-20T15:03:44.804" v="1461"/>
          <ac:spMkLst>
            <pc:docMk/>
            <pc:sldMk cId="3815419459" sldId="2134805060"/>
            <ac:spMk id="25" creationId="{4637B59F-8AFB-0164-655A-616AD59AF9A5}"/>
          </ac:spMkLst>
        </pc:spChg>
        <pc:spChg chg="add mod">
          <ac:chgData name="Emmanuel Tarika" userId="5d3de597250d89bb" providerId="LiveId" clId="{E0423756-E4DA-44FD-B43E-3AC9DE310278}" dt="2024-02-20T15:03:44.804" v="1461"/>
          <ac:spMkLst>
            <pc:docMk/>
            <pc:sldMk cId="3815419459" sldId="2134805060"/>
            <ac:spMk id="26" creationId="{A1A39A70-6EE4-503D-1B6C-D6B71E2C61CA}"/>
          </ac:spMkLst>
        </pc:spChg>
        <pc:spChg chg="add del mod">
          <ac:chgData name="Emmanuel Tarika" userId="5d3de597250d89bb" providerId="LiveId" clId="{E0423756-E4DA-44FD-B43E-3AC9DE310278}" dt="2024-02-20T15:04:24.022" v="1482" actId="21"/>
          <ac:spMkLst>
            <pc:docMk/>
            <pc:sldMk cId="3815419459" sldId="2134805060"/>
            <ac:spMk id="27" creationId="{C7F6A445-F7BA-764F-F084-DBF04CCA8065}"/>
          </ac:spMkLst>
        </pc:spChg>
        <pc:spChg chg="add del mod">
          <ac:chgData name="Emmanuel Tarika" userId="5d3de597250d89bb" providerId="LiveId" clId="{E0423756-E4DA-44FD-B43E-3AC9DE310278}" dt="2024-02-20T15:05:29.906" v="1583" actId="12789"/>
          <ac:spMkLst>
            <pc:docMk/>
            <pc:sldMk cId="3815419459" sldId="2134805060"/>
            <ac:spMk id="28" creationId="{8187EBD6-A488-4BCD-8FD2-8260B79A8B4E}"/>
          </ac:spMkLst>
        </pc:spChg>
        <pc:spChg chg="add del mod">
          <ac:chgData name="Emmanuel Tarika" userId="5d3de597250d89bb" providerId="LiveId" clId="{E0423756-E4DA-44FD-B43E-3AC9DE310278}" dt="2024-02-20T15:05:29.906" v="1583" actId="12789"/>
          <ac:spMkLst>
            <pc:docMk/>
            <pc:sldMk cId="3815419459" sldId="2134805060"/>
            <ac:spMk id="29" creationId="{6056019F-8E03-8C2E-9508-50305D2536E4}"/>
          </ac:spMkLst>
        </pc:spChg>
        <pc:graphicFrameChg chg="mod">
          <ac:chgData name="Emmanuel Tarika" userId="5d3de597250d89bb" providerId="LiveId" clId="{E0423756-E4DA-44FD-B43E-3AC9DE310278}" dt="2024-02-20T15:04:34.368" v="1483" actId="1076"/>
          <ac:graphicFrameMkLst>
            <pc:docMk/>
            <pc:sldMk cId="3815419459" sldId="2134805060"/>
            <ac:graphicFrameMk id="18" creationId="{B7F5F3AF-3143-27B7-171E-4FFF741739B8}"/>
          </ac:graphicFrameMkLst>
        </pc:graphicFrameChg>
        <pc:graphicFrameChg chg="mod">
          <ac:chgData name="Emmanuel Tarika" userId="5d3de597250d89bb" providerId="LiveId" clId="{E0423756-E4DA-44FD-B43E-3AC9DE310278}" dt="2024-02-20T15:04:34.368" v="1483" actId="1076"/>
          <ac:graphicFrameMkLst>
            <pc:docMk/>
            <pc:sldMk cId="3815419459" sldId="2134805060"/>
            <ac:graphicFrameMk id="20" creationId="{B8B1F61F-D419-06C8-7241-A7D79309CCCE}"/>
          </ac:graphicFrameMkLst>
        </pc:graphicFrameChg>
        <pc:cxnChg chg="del">
          <ac:chgData name="Emmanuel Tarika" userId="5d3de597250d89bb" providerId="LiveId" clId="{E0423756-E4DA-44FD-B43E-3AC9DE310278}" dt="2024-02-20T14:43:38.216" v="849" actId="21"/>
          <ac:cxnSpMkLst>
            <pc:docMk/>
            <pc:sldMk cId="3815419459" sldId="2134805060"/>
            <ac:cxnSpMk id="16" creationId="{679637D6-52B6-DF0B-66D9-746FAE155D81}"/>
          </ac:cxnSpMkLst>
        </pc:cxnChg>
        <pc:cxnChg chg="del">
          <ac:chgData name="Emmanuel Tarika" userId="5d3de597250d89bb" providerId="LiveId" clId="{E0423756-E4DA-44FD-B43E-3AC9DE310278}" dt="2024-02-20T14:43:38.216" v="849" actId="21"/>
          <ac:cxnSpMkLst>
            <pc:docMk/>
            <pc:sldMk cId="3815419459" sldId="2134805060"/>
            <ac:cxnSpMk id="19" creationId="{6416D9F7-5B4D-57D7-A46D-C16EB3728879}"/>
          </ac:cxnSpMkLst>
        </pc:cxnChg>
      </pc:sldChg>
    </pc:docChg>
  </pc:docChgLst>
  <pc:docChgLst>
    <pc:chgData name="Emmanuel Tarika" userId="5d3de597250d89bb" providerId="LiveId" clId="{81FD5308-593E-4FF2-880E-DE9A0A0027E7}"/>
    <pc:docChg chg="custSel delSld modSld sldOrd">
      <pc:chgData name="Emmanuel Tarika" userId="5d3de597250d89bb" providerId="LiveId" clId="{81FD5308-593E-4FF2-880E-DE9A0A0027E7}" dt="2024-01-15T15:25:10.163" v="23" actId="21"/>
      <pc:docMkLst>
        <pc:docMk/>
      </pc:docMkLst>
      <pc:sldChg chg="modSp mod">
        <pc:chgData name="Emmanuel Tarika" userId="5d3de597250d89bb" providerId="LiveId" clId="{81FD5308-593E-4FF2-880E-DE9A0A0027E7}" dt="2024-01-15T15:11:18.152" v="14" actId="20577"/>
        <pc:sldMkLst>
          <pc:docMk/>
          <pc:sldMk cId="1594295690" sldId="461"/>
        </pc:sldMkLst>
        <pc:spChg chg="mod">
          <ac:chgData name="Emmanuel Tarika" userId="5d3de597250d89bb" providerId="LiveId" clId="{81FD5308-593E-4FF2-880E-DE9A0A0027E7}" dt="2024-01-15T15:11:18.152" v="14" actId="20577"/>
          <ac:spMkLst>
            <pc:docMk/>
            <pc:sldMk cId="1594295690" sldId="461"/>
            <ac:spMk id="4" creationId="{F1CFD39F-9A54-446B-9059-29A82A4AD9B6}"/>
          </ac:spMkLst>
        </pc:spChg>
      </pc:sldChg>
      <pc:sldChg chg="addSp delSp modSp mod">
        <pc:chgData name="Emmanuel Tarika" userId="5d3de597250d89bb" providerId="LiveId" clId="{81FD5308-593E-4FF2-880E-DE9A0A0027E7}" dt="2024-01-15T15:15:18.670" v="19" actId="20577"/>
        <pc:sldMkLst>
          <pc:docMk/>
          <pc:sldMk cId="323411997" sldId="503"/>
        </pc:sldMkLst>
        <pc:spChg chg="add mod">
          <ac:chgData name="Emmanuel Tarika" userId="5d3de597250d89bb" providerId="LiveId" clId="{81FD5308-593E-4FF2-880E-DE9A0A0027E7}" dt="2024-01-15T15:15:16.994" v="18" actId="1076"/>
          <ac:spMkLst>
            <pc:docMk/>
            <pc:sldMk cId="323411997" sldId="503"/>
            <ac:spMk id="2" creationId="{A6C69659-1F54-120B-AF20-0C81C49E9E2E}"/>
          </ac:spMkLst>
        </pc:spChg>
        <pc:spChg chg="mod">
          <ac:chgData name="Emmanuel Tarika" userId="5d3de597250d89bb" providerId="LiveId" clId="{81FD5308-593E-4FF2-880E-DE9A0A0027E7}" dt="2024-01-15T15:15:18.670" v="19" actId="20577"/>
          <ac:spMkLst>
            <pc:docMk/>
            <pc:sldMk cId="323411997" sldId="503"/>
            <ac:spMk id="5" creationId="{3CB31864-BF08-1A28-748D-2D7F6B5A3ABD}"/>
          </ac:spMkLst>
        </pc:spChg>
        <pc:spChg chg="del">
          <ac:chgData name="Emmanuel Tarika" userId="5d3de597250d89bb" providerId="LiveId" clId="{81FD5308-593E-4FF2-880E-DE9A0A0027E7}" dt="2024-01-15T15:15:12.797" v="16" actId="478"/>
          <ac:spMkLst>
            <pc:docMk/>
            <pc:sldMk cId="323411997" sldId="503"/>
            <ac:spMk id="6" creationId="{D638ED54-6A31-A60C-2B79-D5818D6EE059}"/>
          </ac:spMkLst>
        </pc:spChg>
        <pc:spChg chg="del">
          <ac:chgData name="Emmanuel Tarika" userId="5d3de597250d89bb" providerId="LiveId" clId="{81FD5308-593E-4FF2-880E-DE9A0A0027E7}" dt="2024-01-15T15:15:12.797" v="16" actId="478"/>
          <ac:spMkLst>
            <pc:docMk/>
            <pc:sldMk cId="323411997" sldId="503"/>
            <ac:spMk id="7" creationId="{D3DEC87E-2EB7-6105-497E-7538DBD2860B}"/>
          </ac:spMkLst>
        </pc:spChg>
        <pc:spChg chg="del">
          <ac:chgData name="Emmanuel Tarika" userId="5d3de597250d89bb" providerId="LiveId" clId="{81FD5308-593E-4FF2-880E-DE9A0A0027E7}" dt="2024-01-15T15:15:12.797" v="16" actId="478"/>
          <ac:spMkLst>
            <pc:docMk/>
            <pc:sldMk cId="323411997" sldId="503"/>
            <ac:spMk id="8" creationId="{3DEABF71-8022-B9C0-984A-14BFFDD68E2A}"/>
          </ac:spMkLst>
        </pc:spChg>
        <pc:spChg chg="del">
          <ac:chgData name="Emmanuel Tarika" userId="5d3de597250d89bb" providerId="LiveId" clId="{81FD5308-593E-4FF2-880E-DE9A0A0027E7}" dt="2024-01-15T15:15:12.797" v="16" actId="478"/>
          <ac:spMkLst>
            <pc:docMk/>
            <pc:sldMk cId="323411997" sldId="503"/>
            <ac:spMk id="9" creationId="{95E21961-2C8B-A2D1-8E57-C884400D7228}"/>
          </ac:spMkLst>
        </pc:spChg>
        <pc:spChg chg="del">
          <ac:chgData name="Emmanuel Tarika" userId="5d3de597250d89bb" providerId="LiveId" clId="{81FD5308-593E-4FF2-880E-DE9A0A0027E7}" dt="2024-01-15T15:15:12.797" v="16" actId="478"/>
          <ac:spMkLst>
            <pc:docMk/>
            <pc:sldMk cId="323411997" sldId="503"/>
            <ac:spMk id="10" creationId="{845CA0C1-15E9-D58F-B68F-9EBE330053B7}"/>
          </ac:spMkLst>
        </pc:spChg>
        <pc:spChg chg="del">
          <ac:chgData name="Emmanuel Tarika" userId="5d3de597250d89bb" providerId="LiveId" clId="{81FD5308-593E-4FF2-880E-DE9A0A0027E7}" dt="2024-01-15T15:15:12.797" v="16" actId="478"/>
          <ac:spMkLst>
            <pc:docMk/>
            <pc:sldMk cId="323411997" sldId="503"/>
            <ac:spMk id="11" creationId="{C2EEBBFD-5D68-C23E-5D40-AEFAAC1D7A06}"/>
          </ac:spMkLst>
        </pc:spChg>
        <pc:spChg chg="del">
          <ac:chgData name="Emmanuel Tarika" userId="5d3de597250d89bb" providerId="LiveId" clId="{81FD5308-593E-4FF2-880E-DE9A0A0027E7}" dt="2024-01-15T15:15:12.797" v="16" actId="478"/>
          <ac:spMkLst>
            <pc:docMk/>
            <pc:sldMk cId="323411997" sldId="503"/>
            <ac:spMk id="12" creationId="{6EE65421-94F4-8FDD-39D7-9F484F7FA39A}"/>
          </ac:spMkLst>
        </pc:spChg>
        <pc:spChg chg="del">
          <ac:chgData name="Emmanuel Tarika" userId="5d3de597250d89bb" providerId="LiveId" clId="{81FD5308-593E-4FF2-880E-DE9A0A0027E7}" dt="2024-01-15T15:15:12.797" v="16" actId="478"/>
          <ac:spMkLst>
            <pc:docMk/>
            <pc:sldMk cId="323411997" sldId="503"/>
            <ac:spMk id="13" creationId="{EE2319B8-7A92-6C46-F1BD-BB303A7DE864}"/>
          </ac:spMkLst>
        </pc:spChg>
        <pc:spChg chg="del">
          <ac:chgData name="Emmanuel Tarika" userId="5d3de597250d89bb" providerId="LiveId" clId="{81FD5308-593E-4FF2-880E-DE9A0A0027E7}" dt="2024-01-15T15:15:12.797" v="16" actId="478"/>
          <ac:spMkLst>
            <pc:docMk/>
            <pc:sldMk cId="323411997" sldId="503"/>
            <ac:spMk id="14" creationId="{3EC0151E-C1A0-0588-4CF0-0968BABA0BD2}"/>
          </ac:spMkLst>
        </pc:spChg>
        <pc:spChg chg="del">
          <ac:chgData name="Emmanuel Tarika" userId="5d3de597250d89bb" providerId="LiveId" clId="{81FD5308-593E-4FF2-880E-DE9A0A0027E7}" dt="2024-01-15T15:15:12.797" v="16" actId="478"/>
          <ac:spMkLst>
            <pc:docMk/>
            <pc:sldMk cId="323411997" sldId="503"/>
            <ac:spMk id="15" creationId="{DED99901-1AB6-7DEE-DB66-870DEC73BD82}"/>
          </ac:spMkLst>
        </pc:spChg>
        <pc:spChg chg="del">
          <ac:chgData name="Emmanuel Tarika" userId="5d3de597250d89bb" providerId="LiveId" clId="{81FD5308-593E-4FF2-880E-DE9A0A0027E7}" dt="2024-01-15T15:15:12.797" v="16" actId="478"/>
          <ac:spMkLst>
            <pc:docMk/>
            <pc:sldMk cId="323411997" sldId="503"/>
            <ac:spMk id="16" creationId="{F4E2BE1A-0B29-CD90-811A-4D3A4EA9F297}"/>
          </ac:spMkLst>
        </pc:spChg>
        <pc:spChg chg="add mod">
          <ac:chgData name="Emmanuel Tarika" userId="5d3de597250d89bb" providerId="LiveId" clId="{81FD5308-593E-4FF2-880E-DE9A0A0027E7}" dt="2024-01-15T15:15:16.994" v="18" actId="1076"/>
          <ac:spMkLst>
            <pc:docMk/>
            <pc:sldMk cId="323411997" sldId="503"/>
            <ac:spMk id="17" creationId="{48017CE7-89DF-AE91-9A97-E4AB4594F6B2}"/>
          </ac:spMkLst>
        </pc:spChg>
        <pc:spChg chg="add mod">
          <ac:chgData name="Emmanuel Tarika" userId="5d3de597250d89bb" providerId="LiveId" clId="{81FD5308-593E-4FF2-880E-DE9A0A0027E7}" dt="2024-01-15T15:15:16.994" v="18" actId="1076"/>
          <ac:spMkLst>
            <pc:docMk/>
            <pc:sldMk cId="323411997" sldId="503"/>
            <ac:spMk id="18" creationId="{E5311854-C57C-379B-C88B-C8E0F138BE20}"/>
          </ac:spMkLst>
        </pc:spChg>
        <pc:spChg chg="add mod">
          <ac:chgData name="Emmanuel Tarika" userId="5d3de597250d89bb" providerId="LiveId" clId="{81FD5308-593E-4FF2-880E-DE9A0A0027E7}" dt="2024-01-15T15:15:16.994" v="18" actId="1076"/>
          <ac:spMkLst>
            <pc:docMk/>
            <pc:sldMk cId="323411997" sldId="503"/>
            <ac:spMk id="19" creationId="{2E782543-8316-ED08-6C53-648E143D0C91}"/>
          </ac:spMkLst>
        </pc:spChg>
        <pc:spChg chg="add mod">
          <ac:chgData name="Emmanuel Tarika" userId="5d3de597250d89bb" providerId="LiveId" clId="{81FD5308-593E-4FF2-880E-DE9A0A0027E7}" dt="2024-01-15T15:15:16.994" v="18" actId="1076"/>
          <ac:spMkLst>
            <pc:docMk/>
            <pc:sldMk cId="323411997" sldId="503"/>
            <ac:spMk id="20" creationId="{E89F689F-1059-F818-FAFA-00D16B1DE083}"/>
          </ac:spMkLst>
        </pc:spChg>
        <pc:spChg chg="add mod">
          <ac:chgData name="Emmanuel Tarika" userId="5d3de597250d89bb" providerId="LiveId" clId="{81FD5308-593E-4FF2-880E-DE9A0A0027E7}" dt="2024-01-15T15:15:16.994" v="18" actId="1076"/>
          <ac:spMkLst>
            <pc:docMk/>
            <pc:sldMk cId="323411997" sldId="503"/>
            <ac:spMk id="21" creationId="{4CD93EDD-85C7-0F3C-D2B9-0D8E3BF0BA75}"/>
          </ac:spMkLst>
        </pc:spChg>
        <pc:spChg chg="add mod">
          <ac:chgData name="Emmanuel Tarika" userId="5d3de597250d89bb" providerId="LiveId" clId="{81FD5308-593E-4FF2-880E-DE9A0A0027E7}" dt="2024-01-15T15:15:16.994" v="18" actId="1076"/>
          <ac:spMkLst>
            <pc:docMk/>
            <pc:sldMk cId="323411997" sldId="503"/>
            <ac:spMk id="22" creationId="{32BC51CE-3507-7C66-38F0-33AF62D22A90}"/>
          </ac:spMkLst>
        </pc:spChg>
        <pc:spChg chg="add mod">
          <ac:chgData name="Emmanuel Tarika" userId="5d3de597250d89bb" providerId="LiveId" clId="{81FD5308-593E-4FF2-880E-DE9A0A0027E7}" dt="2024-01-15T15:15:16.994" v="18" actId="1076"/>
          <ac:spMkLst>
            <pc:docMk/>
            <pc:sldMk cId="323411997" sldId="503"/>
            <ac:spMk id="23" creationId="{5052896A-09B1-A2F5-BDD5-2DE08D1A9EB2}"/>
          </ac:spMkLst>
        </pc:spChg>
        <pc:spChg chg="add mod">
          <ac:chgData name="Emmanuel Tarika" userId="5d3de597250d89bb" providerId="LiveId" clId="{81FD5308-593E-4FF2-880E-DE9A0A0027E7}" dt="2024-01-15T15:15:16.994" v="18" actId="1076"/>
          <ac:spMkLst>
            <pc:docMk/>
            <pc:sldMk cId="323411997" sldId="503"/>
            <ac:spMk id="24" creationId="{99EB41A4-1E84-F000-51E3-EED121ADB5AD}"/>
          </ac:spMkLst>
        </pc:spChg>
      </pc:sldChg>
      <pc:sldChg chg="del">
        <pc:chgData name="Emmanuel Tarika" userId="5d3de597250d89bb" providerId="LiveId" clId="{81FD5308-593E-4FF2-880E-DE9A0A0027E7}" dt="2024-01-15T15:16:07.242" v="22" actId="47"/>
        <pc:sldMkLst>
          <pc:docMk/>
          <pc:sldMk cId="3060876821" sldId="2134805035"/>
        </pc:sldMkLst>
      </pc:sldChg>
      <pc:sldChg chg="addSp mod">
        <pc:chgData name="Emmanuel Tarika" userId="5d3de597250d89bb" providerId="LiveId" clId="{81FD5308-593E-4FF2-880E-DE9A0A0027E7}" dt="2024-01-15T15:15:07.255" v="15" actId="11529"/>
        <pc:sldMkLst>
          <pc:docMk/>
          <pc:sldMk cId="1368771253" sldId="2134805036"/>
        </pc:sldMkLst>
        <pc:cxnChg chg="add">
          <ac:chgData name="Emmanuel Tarika" userId="5d3de597250d89bb" providerId="LiveId" clId="{81FD5308-593E-4FF2-880E-DE9A0A0027E7}" dt="2024-01-15T15:15:07.255" v="15" actId="11529"/>
          <ac:cxnSpMkLst>
            <pc:docMk/>
            <pc:sldMk cId="1368771253" sldId="2134805036"/>
            <ac:cxnSpMk id="6" creationId="{8BC94B5C-387F-5015-62E6-E9E37BBF0BB3}"/>
          </ac:cxnSpMkLst>
        </pc:cxnChg>
      </pc:sldChg>
      <pc:sldChg chg="ord">
        <pc:chgData name="Emmanuel Tarika" userId="5d3de597250d89bb" providerId="LiveId" clId="{81FD5308-593E-4FF2-880E-DE9A0A0027E7}" dt="2024-01-15T15:15:50.194" v="21"/>
        <pc:sldMkLst>
          <pc:docMk/>
          <pc:sldMk cId="2002912384" sldId="2134805038"/>
        </pc:sldMkLst>
      </pc:sldChg>
      <pc:sldChg chg="delSp mod">
        <pc:chgData name="Emmanuel Tarika" userId="5d3de597250d89bb" providerId="LiveId" clId="{81FD5308-593E-4FF2-880E-DE9A0A0027E7}" dt="2024-01-15T15:25:10.163" v="23" actId="21"/>
        <pc:sldMkLst>
          <pc:docMk/>
          <pc:sldMk cId="3486360915" sldId="2134805045"/>
        </pc:sldMkLst>
        <pc:picChg chg="del">
          <ac:chgData name="Emmanuel Tarika" userId="5d3de597250d89bb" providerId="LiveId" clId="{81FD5308-593E-4FF2-880E-DE9A0A0027E7}" dt="2024-01-15T15:25:10.163" v="23" actId="21"/>
          <ac:picMkLst>
            <pc:docMk/>
            <pc:sldMk cId="3486360915" sldId="2134805045"/>
            <ac:picMk id="41" creationId="{07E82F43-142F-4153-815C-D83AFAB988A5}"/>
          </ac:picMkLst>
        </pc:picChg>
      </pc:sldChg>
    </pc:docChg>
  </pc:docChgLst>
  <pc:docChgLst>
    <pc:chgData name="Emmanuel Tarika" userId="5d3de597250d89bb" providerId="LiveId" clId="{6ECDC098-CF0A-4B9D-A084-8F2555DA7B8C}"/>
    <pc:docChg chg="undo custSel addSld delSld modSld sldOrd">
      <pc:chgData name="Emmanuel Tarika" userId="5d3de597250d89bb" providerId="LiveId" clId="{6ECDC098-CF0A-4B9D-A084-8F2555DA7B8C}" dt="2024-01-18T11:06:05.623" v="2534"/>
      <pc:docMkLst>
        <pc:docMk/>
      </pc:docMkLst>
      <pc:sldChg chg="modSp mod">
        <pc:chgData name="Emmanuel Tarika" userId="5d3de597250d89bb" providerId="LiveId" clId="{6ECDC098-CF0A-4B9D-A084-8F2555DA7B8C}" dt="2024-01-18T11:04:45.030" v="2474" actId="20577"/>
        <pc:sldMkLst>
          <pc:docMk/>
          <pc:sldMk cId="1368797403" sldId="442"/>
        </pc:sldMkLst>
        <pc:spChg chg="mod">
          <ac:chgData name="Emmanuel Tarika" userId="5d3de597250d89bb" providerId="LiveId" clId="{6ECDC098-CF0A-4B9D-A084-8F2555DA7B8C}" dt="2024-01-18T11:04:45.030" v="2474" actId="20577"/>
          <ac:spMkLst>
            <pc:docMk/>
            <pc:sldMk cId="1368797403" sldId="442"/>
            <ac:spMk id="6" creationId="{8D15C6A2-7768-4617-BFF0-DD4863D1FA7F}"/>
          </ac:spMkLst>
        </pc:spChg>
        <pc:picChg chg="mod">
          <ac:chgData name="Emmanuel Tarika" userId="5d3de597250d89bb" providerId="LiveId" clId="{6ECDC098-CF0A-4B9D-A084-8F2555DA7B8C}" dt="2024-01-18T11:01:00.689" v="2470" actId="1076"/>
          <ac:picMkLst>
            <pc:docMk/>
            <pc:sldMk cId="1368797403" sldId="442"/>
            <ac:picMk id="4" creationId="{80E9C391-1E3B-1679-DB07-7A1292A83114}"/>
          </ac:picMkLst>
        </pc:picChg>
      </pc:sldChg>
      <pc:sldChg chg="modSp del mod">
        <pc:chgData name="Emmanuel Tarika" userId="5d3de597250d89bb" providerId="LiveId" clId="{6ECDC098-CF0A-4B9D-A084-8F2555DA7B8C}" dt="2024-01-18T10:43:37.659" v="2082" actId="47"/>
        <pc:sldMkLst>
          <pc:docMk/>
          <pc:sldMk cId="797108260" sldId="459"/>
        </pc:sldMkLst>
        <pc:spChg chg="mod">
          <ac:chgData name="Emmanuel Tarika" userId="5d3de597250d89bb" providerId="LiveId" clId="{6ECDC098-CF0A-4B9D-A084-8F2555DA7B8C}" dt="2024-01-18T10:19:56.179" v="711" actId="20577"/>
          <ac:spMkLst>
            <pc:docMk/>
            <pc:sldMk cId="797108260" sldId="459"/>
            <ac:spMk id="7" creationId="{BD673FDA-E7E1-4CC6-A341-4F6794C456B5}"/>
          </ac:spMkLst>
        </pc:spChg>
      </pc:sldChg>
      <pc:sldChg chg="delSp modSp mod">
        <pc:chgData name="Emmanuel Tarika" userId="5d3de597250d89bb" providerId="LiveId" clId="{6ECDC098-CF0A-4B9D-A084-8F2555DA7B8C}" dt="2024-01-18T10:20:03.864" v="734" actId="20577"/>
        <pc:sldMkLst>
          <pc:docMk/>
          <pc:sldMk cId="1594295690" sldId="461"/>
        </pc:sldMkLst>
        <pc:spChg chg="del">
          <ac:chgData name="Emmanuel Tarika" userId="5d3de597250d89bb" providerId="LiveId" clId="{6ECDC098-CF0A-4B9D-A084-8F2555DA7B8C}" dt="2024-01-18T10:01:29.661" v="0" actId="21"/>
          <ac:spMkLst>
            <pc:docMk/>
            <pc:sldMk cId="1594295690" sldId="461"/>
            <ac:spMk id="3" creationId="{52056731-691E-5158-D691-74F3AE63FFED}"/>
          </ac:spMkLst>
        </pc:spChg>
        <pc:spChg chg="mod">
          <ac:chgData name="Emmanuel Tarika" userId="5d3de597250d89bb" providerId="LiveId" clId="{6ECDC098-CF0A-4B9D-A084-8F2555DA7B8C}" dt="2024-01-18T10:20:03.864" v="734" actId="20577"/>
          <ac:spMkLst>
            <pc:docMk/>
            <pc:sldMk cId="1594295690" sldId="461"/>
            <ac:spMk id="4" creationId="{F1CFD39F-9A54-446B-9059-29A82A4AD9B6}"/>
          </ac:spMkLst>
        </pc:spChg>
        <pc:cxnChg chg="del">
          <ac:chgData name="Emmanuel Tarika" userId="5d3de597250d89bb" providerId="LiveId" clId="{6ECDC098-CF0A-4B9D-A084-8F2555DA7B8C}" dt="2024-01-18T10:01:29.661" v="0" actId="21"/>
          <ac:cxnSpMkLst>
            <pc:docMk/>
            <pc:sldMk cId="1594295690" sldId="461"/>
            <ac:cxnSpMk id="10" creationId="{B3A51BBA-0D18-F858-2D27-03BDA9D7ED8D}"/>
          </ac:cxnSpMkLst>
        </pc:cxnChg>
        <pc:cxnChg chg="del">
          <ac:chgData name="Emmanuel Tarika" userId="5d3de597250d89bb" providerId="LiveId" clId="{6ECDC098-CF0A-4B9D-A084-8F2555DA7B8C}" dt="2024-01-18T10:01:29.661" v="0" actId="21"/>
          <ac:cxnSpMkLst>
            <pc:docMk/>
            <pc:sldMk cId="1594295690" sldId="461"/>
            <ac:cxnSpMk id="13" creationId="{A7E024F0-38FE-1D47-9F2E-9172837EED7A}"/>
          </ac:cxnSpMkLst>
        </pc:cxnChg>
      </pc:sldChg>
      <pc:sldChg chg="modSp mod">
        <pc:chgData name="Emmanuel Tarika" userId="5d3de597250d89bb" providerId="LiveId" clId="{6ECDC098-CF0A-4B9D-A084-8F2555DA7B8C}" dt="2024-01-18T10:43:51.472" v="2083" actId="20577"/>
        <pc:sldMkLst>
          <pc:docMk/>
          <pc:sldMk cId="3368275112" sldId="486"/>
        </pc:sldMkLst>
        <pc:spChg chg="mod">
          <ac:chgData name="Emmanuel Tarika" userId="5d3de597250d89bb" providerId="LiveId" clId="{6ECDC098-CF0A-4B9D-A084-8F2555DA7B8C}" dt="2024-01-18T10:43:51.472" v="2083" actId="20577"/>
          <ac:spMkLst>
            <pc:docMk/>
            <pc:sldMk cId="3368275112" sldId="486"/>
            <ac:spMk id="6" creationId="{97DF94AF-E852-454D-A72F-F9F00A312E1A}"/>
          </ac:spMkLst>
        </pc:spChg>
      </pc:sldChg>
      <pc:sldChg chg="addSp delSp modSp mod">
        <pc:chgData name="Emmanuel Tarika" userId="5d3de597250d89bb" providerId="LiveId" clId="{6ECDC098-CF0A-4B9D-A084-8F2555DA7B8C}" dt="2024-01-18T10:06:30.811" v="24" actId="478"/>
        <pc:sldMkLst>
          <pc:docMk/>
          <pc:sldMk cId="3019383408" sldId="502"/>
        </pc:sldMkLst>
        <pc:spChg chg="add del">
          <ac:chgData name="Emmanuel Tarika" userId="5d3de597250d89bb" providerId="LiveId" clId="{6ECDC098-CF0A-4B9D-A084-8F2555DA7B8C}" dt="2024-01-18T10:06:30.811" v="24" actId="478"/>
          <ac:spMkLst>
            <pc:docMk/>
            <pc:sldMk cId="3019383408" sldId="502"/>
            <ac:spMk id="2" creationId="{E5EB0D7D-E30C-4CA1-8A67-36C8926E8A9E}"/>
          </ac:spMkLst>
        </pc:spChg>
        <pc:spChg chg="mod">
          <ac:chgData name="Emmanuel Tarika" userId="5d3de597250d89bb" providerId="LiveId" clId="{6ECDC098-CF0A-4B9D-A084-8F2555DA7B8C}" dt="2024-01-18T10:05:30.358" v="18" actId="20577"/>
          <ac:spMkLst>
            <pc:docMk/>
            <pc:sldMk cId="3019383408" sldId="502"/>
            <ac:spMk id="5" creationId="{E1CD7AA0-B744-4258-2F51-8C4576965AC4}"/>
          </ac:spMkLst>
        </pc:spChg>
      </pc:sldChg>
      <pc:sldChg chg="modSp mod ord">
        <pc:chgData name="Emmanuel Tarika" userId="5d3de597250d89bb" providerId="LiveId" clId="{6ECDC098-CF0A-4B9D-A084-8F2555DA7B8C}" dt="2024-01-18T10:07:23.319" v="28"/>
        <pc:sldMkLst>
          <pc:docMk/>
          <pc:sldMk cId="323411997" sldId="503"/>
        </pc:sldMkLst>
        <pc:spChg chg="mod">
          <ac:chgData name="Emmanuel Tarika" userId="5d3de597250d89bb" providerId="LiveId" clId="{6ECDC098-CF0A-4B9D-A084-8F2555DA7B8C}" dt="2024-01-18T10:03:25.471" v="7" actId="207"/>
          <ac:spMkLst>
            <pc:docMk/>
            <pc:sldMk cId="323411997" sldId="503"/>
            <ac:spMk id="2" creationId="{A6C69659-1F54-120B-AF20-0C81C49E9E2E}"/>
          </ac:spMkLst>
        </pc:spChg>
        <pc:spChg chg="mod">
          <ac:chgData name="Emmanuel Tarika" userId="5d3de597250d89bb" providerId="LiveId" clId="{6ECDC098-CF0A-4B9D-A084-8F2555DA7B8C}" dt="2024-01-18T10:03:19.052" v="6" actId="1076"/>
          <ac:spMkLst>
            <pc:docMk/>
            <pc:sldMk cId="323411997" sldId="503"/>
            <ac:spMk id="5" creationId="{3CB31864-BF08-1A28-748D-2D7F6B5A3ABD}"/>
          </ac:spMkLst>
        </pc:spChg>
        <pc:spChg chg="mod">
          <ac:chgData name="Emmanuel Tarika" userId="5d3de597250d89bb" providerId="LiveId" clId="{6ECDC098-CF0A-4B9D-A084-8F2555DA7B8C}" dt="2024-01-18T10:03:25.471" v="7" actId="207"/>
          <ac:spMkLst>
            <pc:docMk/>
            <pc:sldMk cId="323411997" sldId="503"/>
            <ac:spMk id="17" creationId="{48017CE7-89DF-AE91-9A97-E4AB4594F6B2}"/>
          </ac:spMkLst>
        </pc:spChg>
        <pc:spChg chg="mod">
          <ac:chgData name="Emmanuel Tarika" userId="5d3de597250d89bb" providerId="LiveId" clId="{6ECDC098-CF0A-4B9D-A084-8F2555DA7B8C}" dt="2024-01-18T10:03:25.471" v="7" actId="207"/>
          <ac:spMkLst>
            <pc:docMk/>
            <pc:sldMk cId="323411997" sldId="503"/>
            <ac:spMk id="18" creationId="{E5311854-C57C-379B-C88B-C8E0F138BE20}"/>
          </ac:spMkLst>
        </pc:spChg>
        <pc:spChg chg="mod">
          <ac:chgData name="Emmanuel Tarika" userId="5d3de597250d89bb" providerId="LiveId" clId="{6ECDC098-CF0A-4B9D-A084-8F2555DA7B8C}" dt="2024-01-18T10:03:25.471" v="7" actId="207"/>
          <ac:spMkLst>
            <pc:docMk/>
            <pc:sldMk cId="323411997" sldId="503"/>
            <ac:spMk id="19" creationId="{2E782543-8316-ED08-6C53-648E143D0C91}"/>
          </ac:spMkLst>
        </pc:spChg>
        <pc:spChg chg="mod">
          <ac:chgData name="Emmanuel Tarika" userId="5d3de597250d89bb" providerId="LiveId" clId="{6ECDC098-CF0A-4B9D-A084-8F2555DA7B8C}" dt="2024-01-18T10:03:25.471" v="7" actId="207"/>
          <ac:spMkLst>
            <pc:docMk/>
            <pc:sldMk cId="323411997" sldId="503"/>
            <ac:spMk id="20" creationId="{E89F689F-1059-F818-FAFA-00D16B1DE083}"/>
          </ac:spMkLst>
        </pc:spChg>
        <pc:spChg chg="mod">
          <ac:chgData name="Emmanuel Tarika" userId="5d3de597250d89bb" providerId="LiveId" clId="{6ECDC098-CF0A-4B9D-A084-8F2555DA7B8C}" dt="2024-01-18T10:03:31.765" v="8" actId="207"/>
          <ac:spMkLst>
            <pc:docMk/>
            <pc:sldMk cId="323411997" sldId="503"/>
            <ac:spMk id="21" creationId="{4CD93EDD-85C7-0F3C-D2B9-0D8E3BF0BA75}"/>
          </ac:spMkLst>
        </pc:spChg>
        <pc:spChg chg="mod">
          <ac:chgData name="Emmanuel Tarika" userId="5d3de597250d89bb" providerId="LiveId" clId="{6ECDC098-CF0A-4B9D-A084-8F2555DA7B8C}" dt="2024-01-18T10:03:31.765" v="8" actId="207"/>
          <ac:spMkLst>
            <pc:docMk/>
            <pc:sldMk cId="323411997" sldId="503"/>
            <ac:spMk id="22" creationId="{32BC51CE-3507-7C66-38F0-33AF62D22A90}"/>
          </ac:spMkLst>
        </pc:spChg>
        <pc:spChg chg="mod">
          <ac:chgData name="Emmanuel Tarika" userId="5d3de597250d89bb" providerId="LiveId" clId="{6ECDC098-CF0A-4B9D-A084-8F2555DA7B8C}" dt="2024-01-18T10:03:31.765" v="8" actId="207"/>
          <ac:spMkLst>
            <pc:docMk/>
            <pc:sldMk cId="323411997" sldId="503"/>
            <ac:spMk id="23" creationId="{5052896A-09B1-A2F5-BDD5-2DE08D1A9EB2}"/>
          </ac:spMkLst>
        </pc:spChg>
        <pc:spChg chg="mod">
          <ac:chgData name="Emmanuel Tarika" userId="5d3de597250d89bb" providerId="LiveId" clId="{6ECDC098-CF0A-4B9D-A084-8F2555DA7B8C}" dt="2024-01-18T10:03:31.765" v="8" actId="207"/>
          <ac:spMkLst>
            <pc:docMk/>
            <pc:sldMk cId="323411997" sldId="503"/>
            <ac:spMk id="24" creationId="{99EB41A4-1E84-F000-51E3-EED121ADB5AD}"/>
          </ac:spMkLst>
        </pc:spChg>
      </pc:sldChg>
      <pc:sldChg chg="modSp mod">
        <pc:chgData name="Emmanuel Tarika" userId="5d3de597250d89bb" providerId="LiveId" clId="{6ECDC098-CF0A-4B9D-A084-8F2555DA7B8C}" dt="2024-01-18T10:49:37.100" v="2268" actId="207"/>
        <pc:sldMkLst>
          <pc:docMk/>
          <pc:sldMk cId="2036396684" sldId="514"/>
        </pc:sldMkLst>
        <pc:spChg chg="mod">
          <ac:chgData name="Emmanuel Tarika" userId="5d3de597250d89bb" providerId="LiveId" clId="{6ECDC098-CF0A-4B9D-A084-8F2555DA7B8C}" dt="2024-01-18T10:49:37.100" v="2268" actId="207"/>
          <ac:spMkLst>
            <pc:docMk/>
            <pc:sldMk cId="2036396684" sldId="514"/>
            <ac:spMk id="7" creationId="{B6D8D08A-819F-0767-EB64-4131A3629F21}"/>
          </ac:spMkLst>
        </pc:spChg>
      </pc:sldChg>
      <pc:sldChg chg="modSp mod">
        <pc:chgData name="Emmanuel Tarika" userId="5d3de597250d89bb" providerId="LiveId" clId="{6ECDC098-CF0A-4B9D-A084-8F2555DA7B8C}" dt="2024-01-18T10:05:38.753" v="22" actId="20577"/>
        <pc:sldMkLst>
          <pc:docMk/>
          <pc:sldMk cId="1033866446" sldId="2134805033"/>
        </pc:sldMkLst>
        <pc:spChg chg="mod">
          <ac:chgData name="Emmanuel Tarika" userId="5d3de597250d89bb" providerId="LiveId" clId="{6ECDC098-CF0A-4B9D-A084-8F2555DA7B8C}" dt="2024-01-18T10:05:38.753" v="22" actId="20577"/>
          <ac:spMkLst>
            <pc:docMk/>
            <pc:sldMk cId="1033866446" sldId="2134805033"/>
            <ac:spMk id="3" creationId="{93F0B2A3-C191-17A6-B891-3B3045930DF4}"/>
          </ac:spMkLst>
        </pc:spChg>
      </pc:sldChg>
      <pc:sldChg chg="del">
        <pc:chgData name="Emmanuel Tarika" userId="5d3de597250d89bb" providerId="LiveId" clId="{6ECDC098-CF0A-4B9D-A084-8F2555DA7B8C}" dt="2024-01-18T10:03:47.703" v="9" actId="47"/>
        <pc:sldMkLst>
          <pc:docMk/>
          <pc:sldMk cId="1368771253" sldId="2134805036"/>
        </pc:sldMkLst>
      </pc:sldChg>
      <pc:sldChg chg="modSp mod ord">
        <pc:chgData name="Emmanuel Tarika" userId="5d3de597250d89bb" providerId="LiveId" clId="{6ECDC098-CF0A-4B9D-A084-8F2555DA7B8C}" dt="2024-01-18T11:02:01.307" v="2471" actId="1076"/>
        <pc:sldMkLst>
          <pc:docMk/>
          <pc:sldMk cId="2002912384" sldId="2134805038"/>
        </pc:sldMkLst>
        <pc:spChg chg="mod">
          <ac:chgData name="Emmanuel Tarika" userId="5d3de597250d89bb" providerId="LiveId" clId="{6ECDC098-CF0A-4B9D-A084-8F2555DA7B8C}" dt="2024-01-18T11:02:01.307" v="2471" actId="1076"/>
          <ac:spMkLst>
            <pc:docMk/>
            <pc:sldMk cId="2002912384" sldId="2134805038"/>
            <ac:spMk id="7" creationId="{1EBFC028-38E4-F593-002C-07BCA9139C79}"/>
          </ac:spMkLst>
        </pc:spChg>
        <pc:spChg chg="mod">
          <ac:chgData name="Emmanuel Tarika" userId="5d3de597250d89bb" providerId="LiveId" clId="{6ECDC098-CF0A-4B9D-A084-8F2555DA7B8C}" dt="2024-01-18T11:02:01.307" v="2471" actId="1076"/>
          <ac:spMkLst>
            <pc:docMk/>
            <pc:sldMk cId="2002912384" sldId="2134805038"/>
            <ac:spMk id="8" creationId="{3827D7B9-664D-8679-2967-40AE051007D4}"/>
          </ac:spMkLst>
        </pc:spChg>
        <pc:graphicFrameChg chg="mod">
          <ac:chgData name="Emmanuel Tarika" userId="5d3de597250d89bb" providerId="LiveId" clId="{6ECDC098-CF0A-4B9D-A084-8F2555DA7B8C}" dt="2024-01-18T11:02:01.307" v="2471" actId="1076"/>
          <ac:graphicFrameMkLst>
            <pc:docMk/>
            <pc:sldMk cId="2002912384" sldId="2134805038"/>
            <ac:graphicFrameMk id="6" creationId="{732CC65A-0709-D4E0-1F27-B2B75E336738}"/>
          </ac:graphicFrameMkLst>
        </pc:graphicFrameChg>
      </pc:sldChg>
      <pc:sldChg chg="delSp modSp mod">
        <pc:chgData name="Emmanuel Tarika" userId="5d3de597250d89bb" providerId="LiveId" clId="{6ECDC098-CF0A-4B9D-A084-8F2555DA7B8C}" dt="2024-01-18T10:27:08.596" v="1173" actId="20577"/>
        <pc:sldMkLst>
          <pc:docMk/>
          <pc:sldMk cId="863301960" sldId="2134805039"/>
        </pc:sldMkLst>
        <pc:spChg chg="del">
          <ac:chgData name="Emmanuel Tarika" userId="5d3de597250d89bb" providerId="LiveId" clId="{6ECDC098-CF0A-4B9D-A084-8F2555DA7B8C}" dt="2024-01-18T10:03:57.115" v="10" actId="478"/>
          <ac:spMkLst>
            <pc:docMk/>
            <pc:sldMk cId="863301960" sldId="2134805039"/>
            <ac:spMk id="3" creationId="{52056731-691E-5158-D691-74F3AE63FFED}"/>
          </ac:spMkLst>
        </pc:spChg>
        <pc:spChg chg="mod">
          <ac:chgData name="Emmanuel Tarika" userId="5d3de597250d89bb" providerId="LiveId" clId="{6ECDC098-CF0A-4B9D-A084-8F2555DA7B8C}" dt="2024-01-18T10:27:08.596" v="1173" actId="20577"/>
          <ac:spMkLst>
            <pc:docMk/>
            <pc:sldMk cId="863301960" sldId="2134805039"/>
            <ac:spMk id="6" creationId="{97DF94AF-E852-454D-A72F-F9F00A312E1A}"/>
          </ac:spMkLst>
        </pc:spChg>
        <pc:cxnChg chg="del">
          <ac:chgData name="Emmanuel Tarika" userId="5d3de597250d89bb" providerId="LiveId" clId="{6ECDC098-CF0A-4B9D-A084-8F2555DA7B8C}" dt="2024-01-18T10:03:57.115" v="10" actId="478"/>
          <ac:cxnSpMkLst>
            <pc:docMk/>
            <pc:sldMk cId="863301960" sldId="2134805039"/>
            <ac:cxnSpMk id="10" creationId="{B3A51BBA-0D18-F858-2D27-03BDA9D7ED8D}"/>
          </ac:cxnSpMkLst>
        </pc:cxnChg>
        <pc:cxnChg chg="del">
          <ac:chgData name="Emmanuel Tarika" userId="5d3de597250d89bb" providerId="LiveId" clId="{6ECDC098-CF0A-4B9D-A084-8F2555DA7B8C}" dt="2024-01-18T10:03:57.115" v="10" actId="478"/>
          <ac:cxnSpMkLst>
            <pc:docMk/>
            <pc:sldMk cId="863301960" sldId="2134805039"/>
            <ac:cxnSpMk id="13" creationId="{A7E024F0-38FE-1D47-9F2E-9172837EED7A}"/>
          </ac:cxnSpMkLst>
        </pc:cxnChg>
      </pc:sldChg>
      <pc:sldChg chg="modSp mod">
        <pc:chgData name="Emmanuel Tarika" userId="5d3de597250d89bb" providerId="LiveId" clId="{6ECDC098-CF0A-4B9D-A084-8F2555DA7B8C}" dt="2024-01-18T10:59:25.227" v="2445" actId="208"/>
        <pc:sldMkLst>
          <pc:docMk/>
          <pc:sldMk cId="338297512" sldId="2134805040"/>
        </pc:sldMkLst>
        <pc:spChg chg="mod">
          <ac:chgData name="Emmanuel Tarika" userId="5d3de597250d89bb" providerId="LiveId" clId="{6ECDC098-CF0A-4B9D-A084-8F2555DA7B8C}" dt="2024-01-18T10:57:35.993" v="2425" actId="207"/>
          <ac:spMkLst>
            <pc:docMk/>
            <pc:sldMk cId="338297512" sldId="2134805040"/>
            <ac:spMk id="16" creationId="{481A421A-76A2-FFEC-59E3-748206776322}"/>
          </ac:spMkLst>
        </pc:spChg>
        <pc:spChg chg="mod">
          <ac:chgData name="Emmanuel Tarika" userId="5d3de597250d89bb" providerId="LiveId" clId="{6ECDC098-CF0A-4B9D-A084-8F2555DA7B8C}" dt="2024-01-18T10:57:35.993" v="2425" actId="207"/>
          <ac:spMkLst>
            <pc:docMk/>
            <pc:sldMk cId="338297512" sldId="2134805040"/>
            <ac:spMk id="17" creationId="{7F3F97BA-696C-160E-D20A-08A561AE14D9}"/>
          </ac:spMkLst>
        </pc:spChg>
        <pc:spChg chg="mod">
          <ac:chgData name="Emmanuel Tarika" userId="5d3de597250d89bb" providerId="LiveId" clId="{6ECDC098-CF0A-4B9D-A084-8F2555DA7B8C}" dt="2024-01-18T10:56:03.859" v="2413" actId="207"/>
          <ac:spMkLst>
            <pc:docMk/>
            <pc:sldMk cId="338297512" sldId="2134805040"/>
            <ac:spMk id="18" creationId="{76FBF461-5B30-E436-BB68-B9DA14462923}"/>
          </ac:spMkLst>
        </pc:spChg>
        <pc:spChg chg="mod">
          <ac:chgData name="Emmanuel Tarika" userId="5d3de597250d89bb" providerId="LiveId" clId="{6ECDC098-CF0A-4B9D-A084-8F2555DA7B8C}" dt="2024-01-18T10:56:03.859" v="2413" actId="207"/>
          <ac:spMkLst>
            <pc:docMk/>
            <pc:sldMk cId="338297512" sldId="2134805040"/>
            <ac:spMk id="21" creationId="{E1ABF4D5-D94C-3239-1A34-71771E0344F7}"/>
          </ac:spMkLst>
        </pc:spChg>
        <pc:spChg chg="mod">
          <ac:chgData name="Emmanuel Tarika" userId="5d3de597250d89bb" providerId="LiveId" clId="{6ECDC098-CF0A-4B9D-A084-8F2555DA7B8C}" dt="2024-01-18T10:59:15.808" v="2444" actId="207"/>
          <ac:spMkLst>
            <pc:docMk/>
            <pc:sldMk cId="338297512" sldId="2134805040"/>
            <ac:spMk id="51" creationId="{482E7A33-38A8-19C1-054C-5D06138F44A8}"/>
          </ac:spMkLst>
        </pc:spChg>
        <pc:cxnChg chg="mod">
          <ac:chgData name="Emmanuel Tarika" userId="5d3de597250d89bb" providerId="LiveId" clId="{6ECDC098-CF0A-4B9D-A084-8F2555DA7B8C}" dt="2024-01-18T10:59:25.227" v="2445" actId="208"/>
          <ac:cxnSpMkLst>
            <pc:docMk/>
            <pc:sldMk cId="338297512" sldId="2134805040"/>
            <ac:cxnSpMk id="40" creationId="{8DC1D050-FFC6-6385-8E31-E6319B8B7395}"/>
          </ac:cxnSpMkLst>
        </pc:cxnChg>
        <pc:cxnChg chg="mod">
          <ac:chgData name="Emmanuel Tarika" userId="5d3de597250d89bb" providerId="LiveId" clId="{6ECDC098-CF0A-4B9D-A084-8F2555DA7B8C}" dt="2024-01-18T10:56:11.111" v="2414" actId="208"/>
          <ac:cxnSpMkLst>
            <pc:docMk/>
            <pc:sldMk cId="338297512" sldId="2134805040"/>
            <ac:cxnSpMk id="42" creationId="{BB387751-3C30-1159-AEA9-E8F9AA66D66F}"/>
          </ac:cxnSpMkLst>
        </pc:cxnChg>
        <pc:cxnChg chg="mod">
          <ac:chgData name="Emmanuel Tarika" userId="5d3de597250d89bb" providerId="LiveId" clId="{6ECDC098-CF0A-4B9D-A084-8F2555DA7B8C}" dt="2024-01-18T10:56:11.111" v="2414" actId="208"/>
          <ac:cxnSpMkLst>
            <pc:docMk/>
            <pc:sldMk cId="338297512" sldId="2134805040"/>
            <ac:cxnSpMk id="45" creationId="{65361DFE-E1B3-DFD1-85B0-58F7DE7887DB}"/>
          </ac:cxnSpMkLst>
        </pc:cxnChg>
        <pc:cxnChg chg="mod">
          <ac:chgData name="Emmanuel Tarika" userId="5d3de597250d89bb" providerId="LiveId" clId="{6ECDC098-CF0A-4B9D-A084-8F2555DA7B8C}" dt="2024-01-18T10:56:11.111" v="2414" actId="208"/>
          <ac:cxnSpMkLst>
            <pc:docMk/>
            <pc:sldMk cId="338297512" sldId="2134805040"/>
            <ac:cxnSpMk id="49" creationId="{924A906C-C448-2F08-3F33-F6C1A78A90C2}"/>
          </ac:cxnSpMkLst>
        </pc:cxnChg>
      </pc:sldChg>
      <pc:sldChg chg="modSp mod">
        <pc:chgData name="Emmanuel Tarika" userId="5d3de597250d89bb" providerId="LiveId" clId="{6ECDC098-CF0A-4B9D-A084-8F2555DA7B8C}" dt="2024-01-18T11:00:16.276" v="2468" actId="208"/>
        <pc:sldMkLst>
          <pc:docMk/>
          <pc:sldMk cId="3855831500" sldId="2134805044"/>
        </pc:sldMkLst>
        <pc:spChg chg="mod">
          <ac:chgData name="Emmanuel Tarika" userId="5d3de597250d89bb" providerId="LiveId" clId="{6ECDC098-CF0A-4B9D-A084-8F2555DA7B8C}" dt="2024-01-18T11:00:10.728" v="2467" actId="1035"/>
          <ac:spMkLst>
            <pc:docMk/>
            <pc:sldMk cId="3855831500" sldId="2134805044"/>
            <ac:spMk id="9" creationId="{D54E00C9-01ED-1DFB-F96A-C625C478C0CB}"/>
          </ac:spMkLst>
        </pc:spChg>
        <pc:spChg chg="mod">
          <ac:chgData name="Emmanuel Tarika" userId="5d3de597250d89bb" providerId="LiveId" clId="{6ECDC098-CF0A-4B9D-A084-8F2555DA7B8C}" dt="2024-01-18T11:00:03.637" v="2459" actId="1036"/>
          <ac:spMkLst>
            <pc:docMk/>
            <pc:sldMk cId="3855831500" sldId="2134805044"/>
            <ac:spMk id="10" creationId="{FC5F1850-FB0B-C5A5-D785-07C79B96BA46}"/>
          </ac:spMkLst>
        </pc:spChg>
        <pc:spChg chg="mod">
          <ac:chgData name="Emmanuel Tarika" userId="5d3de597250d89bb" providerId="LiveId" clId="{6ECDC098-CF0A-4B9D-A084-8F2555DA7B8C}" dt="2024-01-18T11:00:03.637" v="2459" actId="1036"/>
          <ac:spMkLst>
            <pc:docMk/>
            <pc:sldMk cId="3855831500" sldId="2134805044"/>
            <ac:spMk id="11" creationId="{063E1B21-F7B0-0919-1871-2C5A6E87112F}"/>
          </ac:spMkLst>
        </pc:spChg>
        <pc:spChg chg="mod">
          <ac:chgData name="Emmanuel Tarika" userId="5d3de597250d89bb" providerId="LiveId" clId="{6ECDC098-CF0A-4B9D-A084-8F2555DA7B8C}" dt="2024-01-18T11:00:10.728" v="2467" actId="1035"/>
          <ac:spMkLst>
            <pc:docMk/>
            <pc:sldMk cId="3855831500" sldId="2134805044"/>
            <ac:spMk id="12" creationId="{78DF8908-C34D-049B-EE75-5E99B70E8766}"/>
          </ac:spMkLst>
        </pc:spChg>
        <pc:spChg chg="mod">
          <ac:chgData name="Emmanuel Tarika" userId="5d3de597250d89bb" providerId="LiveId" clId="{6ECDC098-CF0A-4B9D-A084-8F2555DA7B8C}" dt="2024-01-18T11:00:03.637" v="2459" actId="1036"/>
          <ac:spMkLst>
            <pc:docMk/>
            <pc:sldMk cId="3855831500" sldId="2134805044"/>
            <ac:spMk id="13" creationId="{8449E1FA-1E6E-5ECE-6BD4-7C02174FE5A8}"/>
          </ac:spMkLst>
        </pc:spChg>
        <pc:spChg chg="mod">
          <ac:chgData name="Emmanuel Tarika" userId="5d3de597250d89bb" providerId="LiveId" clId="{6ECDC098-CF0A-4B9D-A084-8F2555DA7B8C}" dt="2024-01-18T11:00:03.637" v="2459" actId="1036"/>
          <ac:spMkLst>
            <pc:docMk/>
            <pc:sldMk cId="3855831500" sldId="2134805044"/>
            <ac:spMk id="14" creationId="{99F14AED-432B-8B5F-F1F0-6097D53F7A4E}"/>
          </ac:spMkLst>
        </pc:spChg>
        <pc:spChg chg="mod">
          <ac:chgData name="Emmanuel Tarika" userId="5d3de597250d89bb" providerId="LiveId" clId="{6ECDC098-CF0A-4B9D-A084-8F2555DA7B8C}" dt="2024-01-18T11:00:03.637" v="2459" actId="1036"/>
          <ac:spMkLst>
            <pc:docMk/>
            <pc:sldMk cId="3855831500" sldId="2134805044"/>
            <ac:spMk id="42" creationId="{FD4D145A-BD1B-94C4-84E0-6E9921BF95A3}"/>
          </ac:spMkLst>
        </pc:spChg>
        <pc:graphicFrameChg chg="mod">
          <ac:chgData name="Emmanuel Tarika" userId="5d3de597250d89bb" providerId="LiveId" clId="{6ECDC098-CF0A-4B9D-A084-8F2555DA7B8C}" dt="2024-01-18T11:00:03.637" v="2459" actId="1036"/>
          <ac:graphicFrameMkLst>
            <pc:docMk/>
            <pc:sldMk cId="3855831500" sldId="2134805044"/>
            <ac:graphicFrameMk id="27" creationId="{8455CAD1-7368-D239-309D-EE1385FA9E8E}"/>
          </ac:graphicFrameMkLst>
        </pc:graphicFrameChg>
        <pc:graphicFrameChg chg="mod">
          <ac:chgData name="Emmanuel Tarika" userId="5d3de597250d89bb" providerId="LiveId" clId="{6ECDC098-CF0A-4B9D-A084-8F2555DA7B8C}" dt="2024-01-18T11:00:03.637" v="2459" actId="1036"/>
          <ac:graphicFrameMkLst>
            <pc:docMk/>
            <pc:sldMk cId="3855831500" sldId="2134805044"/>
            <ac:graphicFrameMk id="31" creationId="{E9FDE83D-E5B0-10BA-09EB-3F073AB08F78}"/>
          </ac:graphicFrameMkLst>
        </pc:graphicFrameChg>
        <pc:graphicFrameChg chg="mod">
          <ac:chgData name="Emmanuel Tarika" userId="5d3de597250d89bb" providerId="LiveId" clId="{6ECDC098-CF0A-4B9D-A084-8F2555DA7B8C}" dt="2024-01-18T11:00:03.637" v="2459" actId="1036"/>
          <ac:graphicFrameMkLst>
            <pc:docMk/>
            <pc:sldMk cId="3855831500" sldId="2134805044"/>
            <ac:graphicFrameMk id="32" creationId="{498E6A39-209A-0AD1-B925-DD3E277FB335}"/>
          </ac:graphicFrameMkLst>
        </pc:graphicFrameChg>
        <pc:graphicFrameChg chg="mod">
          <ac:chgData name="Emmanuel Tarika" userId="5d3de597250d89bb" providerId="LiveId" clId="{6ECDC098-CF0A-4B9D-A084-8F2555DA7B8C}" dt="2024-01-18T11:00:03.637" v="2459" actId="1036"/>
          <ac:graphicFrameMkLst>
            <pc:docMk/>
            <pc:sldMk cId="3855831500" sldId="2134805044"/>
            <ac:graphicFrameMk id="40" creationId="{E383A4AD-A188-FF7C-FAA1-7E12418FBB1B}"/>
          </ac:graphicFrameMkLst>
        </pc:graphicFrameChg>
        <pc:picChg chg="mod">
          <ac:chgData name="Emmanuel Tarika" userId="5d3de597250d89bb" providerId="LiveId" clId="{6ECDC098-CF0A-4B9D-A084-8F2555DA7B8C}" dt="2024-01-18T11:00:10.728" v="2467" actId="1035"/>
          <ac:picMkLst>
            <pc:docMk/>
            <pc:sldMk cId="3855831500" sldId="2134805044"/>
            <ac:picMk id="38" creationId="{B8876756-3CD1-1BB8-47D1-B88BE668FFAD}"/>
          </ac:picMkLst>
        </pc:picChg>
        <pc:cxnChg chg="mod">
          <ac:chgData name="Emmanuel Tarika" userId="5d3de597250d89bb" providerId="LiveId" clId="{6ECDC098-CF0A-4B9D-A084-8F2555DA7B8C}" dt="2024-01-18T11:00:03.637" v="2459" actId="1036"/>
          <ac:cxnSpMkLst>
            <pc:docMk/>
            <pc:sldMk cId="3855831500" sldId="2134805044"/>
            <ac:cxnSpMk id="18" creationId="{D7F2BC65-8F46-4B2F-0A85-544F954C8B56}"/>
          </ac:cxnSpMkLst>
        </pc:cxnChg>
        <pc:cxnChg chg="mod">
          <ac:chgData name="Emmanuel Tarika" userId="5d3de597250d89bb" providerId="LiveId" clId="{6ECDC098-CF0A-4B9D-A084-8F2555DA7B8C}" dt="2024-01-18T11:00:03.637" v="2459" actId="1036"/>
          <ac:cxnSpMkLst>
            <pc:docMk/>
            <pc:sldMk cId="3855831500" sldId="2134805044"/>
            <ac:cxnSpMk id="21" creationId="{A8AF4DDB-3CDC-6459-1EC0-44245F9DDEAC}"/>
          </ac:cxnSpMkLst>
        </pc:cxnChg>
        <pc:cxnChg chg="mod">
          <ac:chgData name="Emmanuel Tarika" userId="5d3de597250d89bb" providerId="LiveId" clId="{6ECDC098-CF0A-4B9D-A084-8F2555DA7B8C}" dt="2024-01-18T11:00:03.637" v="2459" actId="1036"/>
          <ac:cxnSpMkLst>
            <pc:docMk/>
            <pc:sldMk cId="3855831500" sldId="2134805044"/>
            <ac:cxnSpMk id="24" creationId="{45C0BB7F-D1D4-B98E-F265-9FC74FD0C7C8}"/>
          </ac:cxnSpMkLst>
        </pc:cxnChg>
        <pc:cxnChg chg="mod">
          <ac:chgData name="Emmanuel Tarika" userId="5d3de597250d89bb" providerId="LiveId" clId="{6ECDC098-CF0A-4B9D-A084-8F2555DA7B8C}" dt="2024-01-18T11:00:03.637" v="2459" actId="1036"/>
          <ac:cxnSpMkLst>
            <pc:docMk/>
            <pc:sldMk cId="3855831500" sldId="2134805044"/>
            <ac:cxnSpMk id="29" creationId="{3B673229-4B38-6E01-60F4-EAFFECBE1CFC}"/>
          </ac:cxnSpMkLst>
        </pc:cxnChg>
        <pc:cxnChg chg="mod">
          <ac:chgData name="Emmanuel Tarika" userId="5d3de597250d89bb" providerId="LiveId" clId="{6ECDC098-CF0A-4B9D-A084-8F2555DA7B8C}" dt="2024-01-18T11:00:16.276" v="2468" actId="208"/>
          <ac:cxnSpMkLst>
            <pc:docMk/>
            <pc:sldMk cId="3855831500" sldId="2134805044"/>
            <ac:cxnSpMk id="39" creationId="{FD866ABF-1DBD-0BED-7379-518E74B8A26E}"/>
          </ac:cxnSpMkLst>
        </pc:cxnChg>
      </pc:sldChg>
      <pc:sldChg chg="addSp modSp mod">
        <pc:chgData name="Emmanuel Tarika" userId="5d3de597250d89bb" providerId="LiveId" clId="{6ECDC098-CF0A-4B9D-A084-8F2555DA7B8C}" dt="2024-01-18T10:35:02.648" v="1671" actId="1076"/>
        <pc:sldMkLst>
          <pc:docMk/>
          <pc:sldMk cId="3486360915" sldId="2134805045"/>
        </pc:sldMkLst>
        <pc:spChg chg="add mod">
          <ac:chgData name="Emmanuel Tarika" userId="5d3de597250d89bb" providerId="LiveId" clId="{6ECDC098-CF0A-4B9D-A084-8F2555DA7B8C}" dt="2024-01-18T10:35:02.648" v="1671" actId="1076"/>
          <ac:spMkLst>
            <pc:docMk/>
            <pc:sldMk cId="3486360915" sldId="2134805045"/>
            <ac:spMk id="2" creationId="{628DC6A7-44F4-1C12-A458-64783FDE935A}"/>
          </ac:spMkLst>
        </pc:spChg>
        <pc:spChg chg="mod">
          <ac:chgData name="Emmanuel Tarika" userId="5d3de597250d89bb" providerId="LiveId" clId="{6ECDC098-CF0A-4B9D-A084-8F2555DA7B8C}" dt="2024-01-18T10:34:56.523" v="1670" actId="207"/>
          <ac:spMkLst>
            <pc:docMk/>
            <pc:sldMk cId="3486360915" sldId="2134805045"/>
            <ac:spMk id="42" creationId="{BFD4989A-FA85-D475-12C8-D3E2E387E0EE}"/>
          </ac:spMkLst>
        </pc:spChg>
      </pc:sldChg>
      <pc:sldChg chg="addSp delSp modSp mod">
        <pc:chgData name="Emmanuel Tarika" userId="5d3de597250d89bb" providerId="LiveId" clId="{6ECDC098-CF0A-4B9D-A084-8F2555DA7B8C}" dt="2024-01-18T10:34:28.068" v="1668" actId="14100"/>
        <pc:sldMkLst>
          <pc:docMk/>
          <pc:sldMk cId="365396195" sldId="2134805049"/>
        </pc:sldMkLst>
        <pc:spChg chg="add del mod">
          <ac:chgData name="Emmanuel Tarika" userId="5d3de597250d89bb" providerId="LiveId" clId="{6ECDC098-CF0A-4B9D-A084-8F2555DA7B8C}" dt="2024-01-18T10:34:03.963" v="1664" actId="478"/>
          <ac:spMkLst>
            <pc:docMk/>
            <pc:sldMk cId="365396195" sldId="2134805049"/>
            <ac:spMk id="2" creationId="{8521B37B-198D-0E63-BA5F-9C772E7D9CEC}"/>
          </ac:spMkLst>
        </pc:spChg>
        <pc:spChg chg="add mod">
          <ac:chgData name="Emmanuel Tarika" userId="5d3de597250d89bb" providerId="LiveId" clId="{6ECDC098-CF0A-4B9D-A084-8F2555DA7B8C}" dt="2024-01-18T10:34:28.068" v="1668" actId="14100"/>
          <ac:spMkLst>
            <pc:docMk/>
            <pc:sldMk cId="365396195" sldId="2134805049"/>
            <ac:spMk id="5" creationId="{E33DCEC7-134B-E1E9-245D-C8CF3DE4C0C1}"/>
          </ac:spMkLst>
        </pc:spChg>
      </pc:sldChg>
      <pc:sldChg chg="addSp modSp mod">
        <pc:chgData name="Emmanuel Tarika" userId="5d3de597250d89bb" providerId="LiveId" clId="{6ECDC098-CF0A-4B9D-A084-8F2555DA7B8C}" dt="2024-01-18T10:34:48.716" v="1669" actId="207"/>
        <pc:sldMkLst>
          <pc:docMk/>
          <pc:sldMk cId="1379127320" sldId="2134805050"/>
        </pc:sldMkLst>
        <pc:spChg chg="add mod">
          <ac:chgData name="Emmanuel Tarika" userId="5d3de597250d89bb" providerId="LiveId" clId="{6ECDC098-CF0A-4B9D-A084-8F2555DA7B8C}" dt="2024-01-18T10:13:50.182" v="312" actId="1076"/>
          <ac:spMkLst>
            <pc:docMk/>
            <pc:sldMk cId="1379127320" sldId="2134805050"/>
            <ac:spMk id="2" creationId="{B910A2CD-6503-6F65-D6BE-940FA677DB24}"/>
          </ac:spMkLst>
        </pc:spChg>
        <pc:spChg chg="mod">
          <ac:chgData name="Emmanuel Tarika" userId="5d3de597250d89bb" providerId="LiveId" clId="{6ECDC098-CF0A-4B9D-A084-8F2555DA7B8C}" dt="2024-01-18T10:34:48.716" v="1669" actId="207"/>
          <ac:spMkLst>
            <pc:docMk/>
            <pc:sldMk cId="1379127320" sldId="2134805050"/>
            <ac:spMk id="16" creationId="{B0C5FC63-4D51-29A1-A609-455051D6333D}"/>
          </ac:spMkLst>
        </pc:spChg>
      </pc:sldChg>
      <pc:sldChg chg="modSp mod">
        <pc:chgData name="Emmanuel Tarika" userId="5d3de597250d89bb" providerId="LiveId" clId="{6ECDC098-CF0A-4B9D-A084-8F2555DA7B8C}" dt="2024-01-18T10:59:07.459" v="2442" actId="207"/>
        <pc:sldMkLst>
          <pc:docMk/>
          <pc:sldMk cId="964970023" sldId="2134805051"/>
        </pc:sldMkLst>
        <pc:spChg chg="mod">
          <ac:chgData name="Emmanuel Tarika" userId="5d3de597250d89bb" providerId="LiveId" clId="{6ECDC098-CF0A-4B9D-A084-8F2555DA7B8C}" dt="2024-01-18T10:57:45.263" v="2427" actId="207"/>
          <ac:spMkLst>
            <pc:docMk/>
            <pc:sldMk cId="964970023" sldId="2134805051"/>
            <ac:spMk id="11" creationId="{785287AF-E9B4-2A2A-4073-FEDE29CC1EAA}"/>
          </ac:spMkLst>
        </pc:spChg>
        <pc:spChg chg="mod">
          <ac:chgData name="Emmanuel Tarika" userId="5d3de597250d89bb" providerId="LiveId" clId="{6ECDC098-CF0A-4B9D-A084-8F2555DA7B8C}" dt="2024-01-18T10:57:45.263" v="2427" actId="207"/>
          <ac:spMkLst>
            <pc:docMk/>
            <pc:sldMk cId="964970023" sldId="2134805051"/>
            <ac:spMk id="12" creationId="{D3A57D5C-3F90-C24B-31DA-170250DCFB36}"/>
          </ac:spMkLst>
        </pc:spChg>
        <pc:spChg chg="mod">
          <ac:chgData name="Emmanuel Tarika" userId="5d3de597250d89bb" providerId="LiveId" clId="{6ECDC098-CF0A-4B9D-A084-8F2555DA7B8C}" dt="2024-01-18T10:56:41.532" v="2417" actId="207"/>
          <ac:spMkLst>
            <pc:docMk/>
            <pc:sldMk cId="964970023" sldId="2134805051"/>
            <ac:spMk id="13" creationId="{D7EDF767-80FA-CC66-8297-C2987C6B2526}"/>
          </ac:spMkLst>
        </pc:spChg>
        <pc:spChg chg="mod">
          <ac:chgData name="Emmanuel Tarika" userId="5d3de597250d89bb" providerId="LiveId" clId="{6ECDC098-CF0A-4B9D-A084-8F2555DA7B8C}" dt="2024-01-18T10:48:40.297" v="2267" actId="20577"/>
          <ac:spMkLst>
            <pc:docMk/>
            <pc:sldMk cId="964970023" sldId="2134805051"/>
            <ac:spMk id="15" creationId="{3A31FE63-9B2C-7251-8BEB-BA05A48FB94A}"/>
          </ac:spMkLst>
        </pc:spChg>
        <pc:spChg chg="mod">
          <ac:chgData name="Emmanuel Tarika" userId="5d3de597250d89bb" providerId="LiveId" clId="{6ECDC098-CF0A-4B9D-A084-8F2555DA7B8C}" dt="2024-01-18T10:56:41.532" v="2417" actId="207"/>
          <ac:spMkLst>
            <pc:docMk/>
            <pc:sldMk cId="964970023" sldId="2134805051"/>
            <ac:spMk id="16" creationId="{0D1DAC8B-EDAF-4480-6A61-DBB49417F017}"/>
          </ac:spMkLst>
        </pc:spChg>
        <pc:spChg chg="mod">
          <ac:chgData name="Emmanuel Tarika" userId="5d3de597250d89bb" providerId="LiveId" clId="{6ECDC098-CF0A-4B9D-A084-8F2555DA7B8C}" dt="2024-01-18T10:59:07.459" v="2442" actId="207"/>
          <ac:spMkLst>
            <pc:docMk/>
            <pc:sldMk cId="964970023" sldId="2134805051"/>
            <ac:spMk id="22" creationId="{DBFA9450-941B-42FB-A468-254D81FDD673}"/>
          </ac:spMkLst>
        </pc:spChg>
        <pc:cxnChg chg="mod">
          <ac:chgData name="Emmanuel Tarika" userId="5d3de597250d89bb" providerId="LiveId" clId="{6ECDC098-CF0A-4B9D-A084-8F2555DA7B8C}" dt="2024-01-18T10:56:46.721" v="2418" actId="208"/>
          <ac:cxnSpMkLst>
            <pc:docMk/>
            <pc:sldMk cId="964970023" sldId="2134805051"/>
            <ac:cxnSpMk id="17" creationId="{BD7A089A-91B5-CBC9-DFDB-C5EA149399F7}"/>
          </ac:cxnSpMkLst>
        </pc:cxnChg>
        <pc:cxnChg chg="mod">
          <ac:chgData name="Emmanuel Tarika" userId="5d3de597250d89bb" providerId="LiveId" clId="{6ECDC098-CF0A-4B9D-A084-8F2555DA7B8C}" dt="2024-01-18T10:56:46.721" v="2418" actId="208"/>
          <ac:cxnSpMkLst>
            <pc:docMk/>
            <pc:sldMk cId="964970023" sldId="2134805051"/>
            <ac:cxnSpMk id="18" creationId="{8499CE1F-2F6B-35F2-653F-29970FF83435}"/>
          </ac:cxnSpMkLst>
        </pc:cxnChg>
      </pc:sldChg>
      <pc:sldChg chg="addSp modSp mod">
        <pc:chgData name="Emmanuel Tarika" userId="5d3de597250d89bb" providerId="LiveId" clId="{6ECDC098-CF0A-4B9D-A084-8F2555DA7B8C}" dt="2024-01-18T11:02:28.591" v="2473" actId="1076"/>
        <pc:sldMkLst>
          <pc:docMk/>
          <pc:sldMk cId="1853100019" sldId="2134805052"/>
        </pc:sldMkLst>
        <pc:spChg chg="add mod">
          <ac:chgData name="Emmanuel Tarika" userId="5d3de597250d89bb" providerId="LiveId" clId="{6ECDC098-CF0A-4B9D-A084-8F2555DA7B8C}" dt="2024-01-18T11:02:28.591" v="2473" actId="1076"/>
          <ac:spMkLst>
            <pc:docMk/>
            <pc:sldMk cId="1853100019" sldId="2134805052"/>
            <ac:spMk id="2" creationId="{28CAD1B1-CAAD-E5C4-98C1-5D427BFAE17F}"/>
          </ac:spMkLst>
        </pc:spChg>
      </pc:sldChg>
      <pc:sldChg chg="modSp mod">
        <pc:chgData name="Emmanuel Tarika" userId="5d3de597250d89bb" providerId="LiveId" clId="{6ECDC098-CF0A-4B9D-A084-8F2555DA7B8C}" dt="2024-01-18T10:59:04.238" v="2441" actId="207"/>
        <pc:sldMkLst>
          <pc:docMk/>
          <pc:sldMk cId="1624146473" sldId="2134805054"/>
        </pc:sldMkLst>
        <pc:spChg chg="mod">
          <ac:chgData name="Emmanuel Tarika" userId="5d3de597250d89bb" providerId="LiveId" clId="{6ECDC098-CF0A-4B9D-A084-8F2555DA7B8C}" dt="2024-01-18T10:57:49.964" v="2428" actId="207"/>
          <ac:spMkLst>
            <pc:docMk/>
            <pc:sldMk cId="1624146473" sldId="2134805054"/>
            <ac:spMk id="10" creationId="{5397D713-E61A-1FCC-3327-78FEF4F45766}"/>
          </ac:spMkLst>
        </pc:spChg>
        <pc:spChg chg="mod">
          <ac:chgData name="Emmanuel Tarika" userId="5d3de597250d89bb" providerId="LiveId" clId="{6ECDC098-CF0A-4B9D-A084-8F2555DA7B8C}" dt="2024-01-18T10:57:49.964" v="2428" actId="207"/>
          <ac:spMkLst>
            <pc:docMk/>
            <pc:sldMk cId="1624146473" sldId="2134805054"/>
            <ac:spMk id="11" creationId="{766158FF-9622-F14B-D502-9D7642B99ADE}"/>
          </ac:spMkLst>
        </pc:spChg>
        <pc:spChg chg="mod">
          <ac:chgData name="Emmanuel Tarika" userId="5d3de597250d89bb" providerId="LiveId" clId="{6ECDC098-CF0A-4B9D-A084-8F2555DA7B8C}" dt="2024-01-18T10:56:56.586" v="2419" actId="207"/>
          <ac:spMkLst>
            <pc:docMk/>
            <pc:sldMk cId="1624146473" sldId="2134805054"/>
            <ac:spMk id="12" creationId="{7E38E421-6E87-8AC7-EF55-D6CCAA0734C4}"/>
          </ac:spMkLst>
        </pc:spChg>
        <pc:spChg chg="mod">
          <ac:chgData name="Emmanuel Tarika" userId="5d3de597250d89bb" providerId="LiveId" clId="{6ECDC098-CF0A-4B9D-A084-8F2555DA7B8C}" dt="2024-01-18T10:56:56.586" v="2419" actId="207"/>
          <ac:spMkLst>
            <pc:docMk/>
            <pc:sldMk cId="1624146473" sldId="2134805054"/>
            <ac:spMk id="15" creationId="{661EA37B-2286-0AC7-C70B-F71869D0F1AF}"/>
          </ac:spMkLst>
        </pc:spChg>
        <pc:spChg chg="mod">
          <ac:chgData name="Emmanuel Tarika" userId="5d3de597250d89bb" providerId="LiveId" clId="{6ECDC098-CF0A-4B9D-A084-8F2555DA7B8C}" dt="2024-01-18T10:59:04.238" v="2441" actId="207"/>
          <ac:spMkLst>
            <pc:docMk/>
            <pc:sldMk cId="1624146473" sldId="2134805054"/>
            <ac:spMk id="17" creationId="{755826B3-4790-C449-CC3D-4A4EFC3357CA}"/>
          </ac:spMkLst>
        </pc:spChg>
        <pc:cxnChg chg="mod">
          <ac:chgData name="Emmanuel Tarika" userId="5d3de597250d89bb" providerId="LiveId" clId="{6ECDC098-CF0A-4B9D-A084-8F2555DA7B8C}" dt="2024-01-18T10:57:04.165" v="2420" actId="208"/>
          <ac:cxnSpMkLst>
            <pc:docMk/>
            <pc:sldMk cId="1624146473" sldId="2134805054"/>
            <ac:cxnSpMk id="16" creationId="{E00FD926-D309-0F84-5C57-6CB8A917D2FA}"/>
          </ac:cxnSpMkLst>
        </pc:cxnChg>
      </pc:sldChg>
      <pc:sldChg chg="addSp modSp mod">
        <pc:chgData name="Emmanuel Tarika" userId="5d3de597250d89bb" providerId="LiveId" clId="{6ECDC098-CF0A-4B9D-A084-8F2555DA7B8C}" dt="2024-01-18T10:12:31.479" v="310" actId="1076"/>
        <pc:sldMkLst>
          <pc:docMk/>
          <pc:sldMk cId="1418115866" sldId="2134805055"/>
        </pc:sldMkLst>
        <pc:spChg chg="add mod">
          <ac:chgData name="Emmanuel Tarika" userId="5d3de597250d89bb" providerId="LiveId" clId="{6ECDC098-CF0A-4B9D-A084-8F2555DA7B8C}" dt="2024-01-18T10:12:31.479" v="310" actId="1076"/>
          <ac:spMkLst>
            <pc:docMk/>
            <pc:sldMk cId="1418115866" sldId="2134805055"/>
            <ac:spMk id="2" creationId="{5720B723-F302-7566-F747-294F09317412}"/>
          </ac:spMkLst>
        </pc:spChg>
      </pc:sldChg>
      <pc:sldChg chg="addSp modSp mod">
        <pc:chgData name="Emmanuel Tarika" userId="5d3de597250d89bb" providerId="LiveId" clId="{6ECDC098-CF0A-4B9D-A084-8F2555DA7B8C}" dt="2024-01-18T10:59:00.904" v="2440" actId="207"/>
        <pc:sldMkLst>
          <pc:docMk/>
          <pc:sldMk cId="2512929564" sldId="2134805056"/>
        </pc:sldMkLst>
        <pc:spChg chg="add mod">
          <ac:chgData name="Emmanuel Tarika" userId="5d3de597250d89bb" providerId="LiveId" clId="{6ECDC098-CF0A-4B9D-A084-8F2555DA7B8C}" dt="2024-01-18T10:55:27.267" v="2409" actId="1076"/>
          <ac:spMkLst>
            <pc:docMk/>
            <pc:sldMk cId="2512929564" sldId="2134805056"/>
            <ac:spMk id="2" creationId="{2F16FAC3-36F8-CA12-766B-CD0AA2B736EF}"/>
          </ac:spMkLst>
        </pc:spChg>
        <pc:spChg chg="add mod">
          <ac:chgData name="Emmanuel Tarika" userId="5d3de597250d89bb" providerId="LiveId" clId="{6ECDC098-CF0A-4B9D-A084-8F2555DA7B8C}" dt="2024-01-18T10:55:27.267" v="2409" actId="1076"/>
          <ac:spMkLst>
            <pc:docMk/>
            <pc:sldMk cId="2512929564" sldId="2134805056"/>
            <ac:spMk id="3" creationId="{6CE11E20-408F-9E3A-E6A5-30CFFC49A10B}"/>
          </ac:spMkLst>
        </pc:spChg>
        <pc:spChg chg="mod">
          <ac:chgData name="Emmanuel Tarika" userId="5d3de597250d89bb" providerId="LiveId" clId="{6ECDC098-CF0A-4B9D-A084-8F2555DA7B8C}" dt="2024-01-18T10:57:54.614" v="2429" actId="207"/>
          <ac:spMkLst>
            <pc:docMk/>
            <pc:sldMk cId="2512929564" sldId="2134805056"/>
            <ac:spMk id="13" creationId="{F55D8379-353A-3229-4D5A-345548A5DAD8}"/>
          </ac:spMkLst>
        </pc:spChg>
        <pc:spChg chg="mod">
          <ac:chgData name="Emmanuel Tarika" userId="5d3de597250d89bb" providerId="LiveId" clId="{6ECDC098-CF0A-4B9D-A084-8F2555DA7B8C}" dt="2024-01-18T10:57:54.614" v="2429" actId="207"/>
          <ac:spMkLst>
            <pc:docMk/>
            <pc:sldMk cId="2512929564" sldId="2134805056"/>
            <ac:spMk id="14" creationId="{3F5A3EC3-74D3-D0F9-66E3-0BE0686CE55A}"/>
          </ac:spMkLst>
        </pc:spChg>
        <pc:spChg chg="mod">
          <ac:chgData name="Emmanuel Tarika" userId="5d3de597250d89bb" providerId="LiveId" clId="{6ECDC098-CF0A-4B9D-A084-8F2555DA7B8C}" dt="2024-01-18T10:55:27.267" v="2409" actId="1076"/>
          <ac:spMkLst>
            <pc:docMk/>
            <pc:sldMk cId="2512929564" sldId="2134805056"/>
            <ac:spMk id="15" creationId="{65AB79DA-BB4C-D4D1-06F0-EB84B0337EE1}"/>
          </ac:spMkLst>
        </pc:spChg>
        <pc:spChg chg="mod">
          <ac:chgData name="Emmanuel Tarika" userId="5d3de597250d89bb" providerId="LiveId" clId="{6ECDC098-CF0A-4B9D-A084-8F2555DA7B8C}" dt="2024-01-18T10:46:25.097" v="2176" actId="21"/>
          <ac:spMkLst>
            <pc:docMk/>
            <pc:sldMk cId="2512929564" sldId="2134805056"/>
            <ac:spMk id="17" creationId="{645EEF02-8720-D621-D1A0-E97FF131B2E1}"/>
          </ac:spMkLst>
        </pc:spChg>
        <pc:spChg chg="mod">
          <ac:chgData name="Emmanuel Tarika" userId="5d3de597250d89bb" providerId="LiveId" clId="{6ECDC098-CF0A-4B9D-A084-8F2555DA7B8C}" dt="2024-01-18T10:55:27.267" v="2409" actId="1076"/>
          <ac:spMkLst>
            <pc:docMk/>
            <pc:sldMk cId="2512929564" sldId="2134805056"/>
            <ac:spMk id="18" creationId="{0E6920B8-F8F1-2B0B-B4D5-C595D3D3A0A1}"/>
          </ac:spMkLst>
        </pc:spChg>
        <pc:spChg chg="mod">
          <ac:chgData name="Emmanuel Tarika" userId="5d3de597250d89bb" providerId="LiveId" clId="{6ECDC098-CF0A-4B9D-A084-8F2555DA7B8C}" dt="2024-01-18T10:59:00.904" v="2440" actId="207"/>
          <ac:spMkLst>
            <pc:docMk/>
            <pc:sldMk cId="2512929564" sldId="2134805056"/>
            <ac:spMk id="20" creationId="{206BE0D2-CECB-EDBA-1369-04DEC7B2B9D4}"/>
          </ac:spMkLst>
        </pc:spChg>
        <pc:graphicFrameChg chg="mod">
          <ac:chgData name="Emmanuel Tarika" userId="5d3de597250d89bb" providerId="LiveId" clId="{6ECDC098-CF0A-4B9D-A084-8F2555DA7B8C}" dt="2024-01-18T10:55:27.267" v="2409" actId="1076"/>
          <ac:graphicFrameMkLst>
            <pc:docMk/>
            <pc:sldMk cId="2512929564" sldId="2134805056"/>
            <ac:graphicFrameMk id="132" creationId="{F762B139-3D26-324B-B741-1E03A1BE6863}"/>
          </ac:graphicFrameMkLst>
        </pc:graphicFrameChg>
        <pc:cxnChg chg="mod">
          <ac:chgData name="Emmanuel Tarika" userId="5d3de597250d89bb" providerId="LiveId" clId="{6ECDC098-CF0A-4B9D-A084-8F2555DA7B8C}" dt="2024-01-18T10:55:27.267" v="2409" actId="1076"/>
          <ac:cxnSpMkLst>
            <pc:docMk/>
            <pc:sldMk cId="2512929564" sldId="2134805056"/>
            <ac:cxnSpMk id="19" creationId="{18F8543F-F711-A91A-B6BC-D7CAA090DCBF}"/>
          </ac:cxnSpMkLst>
        </pc:cxnChg>
      </pc:sldChg>
      <pc:sldChg chg="addSp modSp mod">
        <pc:chgData name="Emmanuel Tarika" userId="5d3de597250d89bb" providerId="LiveId" clId="{6ECDC098-CF0A-4B9D-A084-8F2555DA7B8C}" dt="2024-01-18T11:06:05.623" v="2534"/>
        <pc:sldMkLst>
          <pc:docMk/>
          <pc:sldMk cId="40819173" sldId="2134805057"/>
        </pc:sldMkLst>
        <pc:spChg chg="add mod">
          <ac:chgData name="Emmanuel Tarika" userId="5d3de597250d89bb" providerId="LiveId" clId="{6ECDC098-CF0A-4B9D-A084-8F2555DA7B8C}" dt="2024-01-18T11:06:05.623" v="2534"/>
          <ac:spMkLst>
            <pc:docMk/>
            <pc:sldMk cId="40819173" sldId="2134805057"/>
            <ac:spMk id="2" creationId="{6F496DB8-1499-EFE4-A45D-69824549E65F}"/>
          </ac:spMkLst>
        </pc:spChg>
      </pc:sldChg>
      <pc:sldChg chg="addSp modSp mod">
        <pc:chgData name="Emmanuel Tarika" userId="5d3de597250d89bb" providerId="LiveId" clId="{6ECDC098-CF0A-4B9D-A084-8F2555DA7B8C}" dt="2024-01-18T10:58:46.332" v="2438" actId="207"/>
        <pc:sldMkLst>
          <pc:docMk/>
          <pc:sldMk cId="2976021299" sldId="2134805058"/>
        </pc:sldMkLst>
        <pc:spChg chg="add mod">
          <ac:chgData name="Emmanuel Tarika" userId="5d3de597250d89bb" providerId="LiveId" clId="{6ECDC098-CF0A-4B9D-A084-8F2555DA7B8C}" dt="2024-01-18T10:51:30.713" v="2347" actId="1076"/>
          <ac:spMkLst>
            <pc:docMk/>
            <pc:sldMk cId="2976021299" sldId="2134805058"/>
            <ac:spMk id="2" creationId="{4191A8A1-7244-B7E8-C141-48B8F7B72C47}"/>
          </ac:spMkLst>
        </pc:spChg>
        <pc:spChg chg="add mod">
          <ac:chgData name="Emmanuel Tarika" userId="5d3de597250d89bb" providerId="LiveId" clId="{6ECDC098-CF0A-4B9D-A084-8F2555DA7B8C}" dt="2024-01-18T10:55:53.657" v="2412" actId="207"/>
          <ac:spMkLst>
            <pc:docMk/>
            <pc:sldMk cId="2976021299" sldId="2134805058"/>
            <ac:spMk id="5" creationId="{45765101-2FFA-FFBD-DB84-BC60F76073FA}"/>
          </ac:spMkLst>
        </pc:spChg>
        <pc:spChg chg="mod">
          <ac:chgData name="Emmanuel Tarika" userId="5d3de597250d89bb" providerId="LiveId" clId="{6ECDC098-CF0A-4B9D-A084-8F2555DA7B8C}" dt="2024-01-18T10:57:59.670" v="2430" actId="207"/>
          <ac:spMkLst>
            <pc:docMk/>
            <pc:sldMk cId="2976021299" sldId="2134805058"/>
            <ac:spMk id="10" creationId="{43D95C1D-7651-ACFA-F784-EC05A650B925}"/>
          </ac:spMkLst>
        </pc:spChg>
        <pc:spChg chg="mod">
          <ac:chgData name="Emmanuel Tarika" userId="5d3de597250d89bb" providerId="LiveId" clId="{6ECDC098-CF0A-4B9D-A084-8F2555DA7B8C}" dt="2024-01-18T10:57:59.670" v="2430" actId="207"/>
          <ac:spMkLst>
            <pc:docMk/>
            <pc:sldMk cId="2976021299" sldId="2134805058"/>
            <ac:spMk id="11" creationId="{5EC1C31A-6F97-055B-DD0F-24DFB1E06888}"/>
          </ac:spMkLst>
        </pc:spChg>
        <pc:spChg chg="mod">
          <ac:chgData name="Emmanuel Tarika" userId="5d3de597250d89bb" providerId="LiveId" clId="{6ECDC098-CF0A-4B9D-A084-8F2555DA7B8C}" dt="2024-01-18T10:58:34.224" v="2436" actId="207"/>
          <ac:spMkLst>
            <pc:docMk/>
            <pc:sldMk cId="2976021299" sldId="2134805058"/>
            <ac:spMk id="12" creationId="{687F508E-798C-38EE-CAD5-9082F9C1974A}"/>
          </ac:spMkLst>
        </pc:spChg>
        <pc:spChg chg="mod">
          <ac:chgData name="Emmanuel Tarika" userId="5d3de597250d89bb" providerId="LiveId" clId="{6ECDC098-CF0A-4B9D-A084-8F2555DA7B8C}" dt="2024-01-18T10:58:34.224" v="2436" actId="207"/>
          <ac:spMkLst>
            <pc:docMk/>
            <pc:sldMk cId="2976021299" sldId="2134805058"/>
            <ac:spMk id="15" creationId="{98FB8BA7-C8EB-3690-B303-1C1CDE1A74DD}"/>
          </ac:spMkLst>
        </pc:spChg>
        <pc:spChg chg="mod">
          <ac:chgData name="Emmanuel Tarika" userId="5d3de597250d89bb" providerId="LiveId" clId="{6ECDC098-CF0A-4B9D-A084-8F2555DA7B8C}" dt="2024-01-18T10:58:46.332" v="2438" actId="207"/>
          <ac:spMkLst>
            <pc:docMk/>
            <pc:sldMk cId="2976021299" sldId="2134805058"/>
            <ac:spMk id="17" creationId="{EB345F9C-657F-543E-F35E-9CCC6AC7F8F7}"/>
          </ac:spMkLst>
        </pc:spChg>
        <pc:graphicFrameChg chg="mod">
          <ac:chgData name="Emmanuel Tarika" userId="5d3de597250d89bb" providerId="LiveId" clId="{6ECDC098-CF0A-4B9D-A084-8F2555DA7B8C}" dt="2024-01-18T10:52:22.434" v="2358" actId="1076"/>
          <ac:graphicFrameMkLst>
            <pc:docMk/>
            <pc:sldMk cId="2976021299" sldId="2134805058"/>
            <ac:graphicFrameMk id="18" creationId="{85E3164E-792C-6C48-DFA0-47A1FF626206}"/>
          </ac:graphicFrameMkLst>
        </pc:graphicFrameChg>
        <pc:graphicFrameChg chg="mod">
          <ac:chgData name="Emmanuel Tarika" userId="5d3de597250d89bb" providerId="LiveId" clId="{6ECDC098-CF0A-4B9D-A084-8F2555DA7B8C}" dt="2024-01-18T10:52:22.434" v="2358" actId="1076"/>
          <ac:graphicFrameMkLst>
            <pc:docMk/>
            <pc:sldMk cId="2976021299" sldId="2134805058"/>
            <ac:graphicFrameMk id="22" creationId="{3A217478-C590-5FCB-F5C6-98251845CB46}"/>
          </ac:graphicFrameMkLst>
        </pc:graphicFrameChg>
        <pc:graphicFrameChg chg="mod">
          <ac:chgData name="Emmanuel Tarika" userId="5d3de597250d89bb" providerId="LiveId" clId="{6ECDC098-CF0A-4B9D-A084-8F2555DA7B8C}" dt="2024-01-18T10:52:12.246" v="2357" actId="1076"/>
          <ac:graphicFrameMkLst>
            <pc:docMk/>
            <pc:sldMk cId="2976021299" sldId="2134805058"/>
            <ac:graphicFrameMk id="24" creationId="{69A648D8-2ABA-7D6B-96FF-E3B599832B01}"/>
          </ac:graphicFrameMkLst>
        </pc:graphicFrameChg>
        <pc:cxnChg chg="mod">
          <ac:chgData name="Emmanuel Tarika" userId="5d3de597250d89bb" providerId="LiveId" clId="{6ECDC098-CF0A-4B9D-A084-8F2555DA7B8C}" dt="2024-01-18T10:58:42.365" v="2437" actId="208"/>
          <ac:cxnSpMkLst>
            <pc:docMk/>
            <pc:sldMk cId="2976021299" sldId="2134805058"/>
            <ac:cxnSpMk id="16" creationId="{550C08A8-7563-DAF0-560A-E23E3D9F43FB}"/>
          </ac:cxnSpMkLst>
        </pc:cxnChg>
        <pc:cxnChg chg="mod">
          <ac:chgData name="Emmanuel Tarika" userId="5d3de597250d89bb" providerId="LiveId" clId="{6ECDC098-CF0A-4B9D-A084-8F2555DA7B8C}" dt="2024-01-18T10:58:42.365" v="2437" actId="208"/>
          <ac:cxnSpMkLst>
            <pc:docMk/>
            <pc:sldMk cId="2976021299" sldId="2134805058"/>
            <ac:cxnSpMk id="20" creationId="{579C45EC-2A5A-DA6D-A453-3F2C44A2B12D}"/>
          </ac:cxnSpMkLst>
        </pc:cxnChg>
        <pc:cxnChg chg="mod">
          <ac:chgData name="Emmanuel Tarika" userId="5d3de597250d89bb" providerId="LiveId" clId="{6ECDC098-CF0A-4B9D-A084-8F2555DA7B8C}" dt="2024-01-18T10:58:42.365" v="2437" actId="208"/>
          <ac:cxnSpMkLst>
            <pc:docMk/>
            <pc:sldMk cId="2976021299" sldId="2134805058"/>
            <ac:cxnSpMk id="25" creationId="{02C01F70-7727-3065-D628-5DFAABA3DA7A}"/>
          </ac:cxnSpMkLst>
        </pc:cxnChg>
      </pc:sldChg>
      <pc:sldChg chg="modSp mod">
        <pc:chgData name="Emmanuel Tarika" userId="5d3de597250d89bb" providerId="LiveId" clId="{6ECDC098-CF0A-4B9D-A084-8F2555DA7B8C}" dt="2024-01-18T10:58:55.934" v="2439" actId="207"/>
        <pc:sldMkLst>
          <pc:docMk/>
          <pc:sldMk cId="3815419459" sldId="2134805060"/>
        </pc:sldMkLst>
        <pc:spChg chg="mod">
          <ac:chgData name="Emmanuel Tarika" userId="5d3de597250d89bb" providerId="LiveId" clId="{6ECDC098-CF0A-4B9D-A084-8F2555DA7B8C}" dt="2024-01-18T10:58:04.948" v="2431" actId="207"/>
          <ac:spMkLst>
            <pc:docMk/>
            <pc:sldMk cId="3815419459" sldId="2134805060"/>
            <ac:spMk id="10" creationId="{E4994A12-19C3-5B45-4FE0-B83521F7018A}"/>
          </ac:spMkLst>
        </pc:spChg>
        <pc:spChg chg="mod">
          <ac:chgData name="Emmanuel Tarika" userId="5d3de597250d89bb" providerId="LiveId" clId="{6ECDC098-CF0A-4B9D-A084-8F2555DA7B8C}" dt="2024-01-18T10:58:04.948" v="2431" actId="207"/>
          <ac:spMkLst>
            <pc:docMk/>
            <pc:sldMk cId="3815419459" sldId="2134805060"/>
            <ac:spMk id="11" creationId="{5164BAF3-3FFF-39DC-D7D0-914001914130}"/>
          </ac:spMkLst>
        </pc:spChg>
        <pc:spChg chg="mod">
          <ac:chgData name="Emmanuel Tarika" userId="5d3de597250d89bb" providerId="LiveId" clId="{6ECDC098-CF0A-4B9D-A084-8F2555DA7B8C}" dt="2024-01-18T10:58:10.690" v="2432" actId="207"/>
          <ac:spMkLst>
            <pc:docMk/>
            <pc:sldMk cId="3815419459" sldId="2134805060"/>
            <ac:spMk id="12" creationId="{DCD91F59-8646-4986-2710-0F378A35A421}"/>
          </ac:spMkLst>
        </pc:spChg>
        <pc:spChg chg="mod">
          <ac:chgData name="Emmanuel Tarika" userId="5d3de597250d89bb" providerId="LiveId" clId="{6ECDC098-CF0A-4B9D-A084-8F2555DA7B8C}" dt="2024-01-18T10:58:10.690" v="2432" actId="207"/>
          <ac:spMkLst>
            <pc:docMk/>
            <pc:sldMk cId="3815419459" sldId="2134805060"/>
            <ac:spMk id="15" creationId="{F23930B3-5958-09BC-55E5-D98CCEC37286}"/>
          </ac:spMkLst>
        </pc:spChg>
        <pc:spChg chg="mod">
          <ac:chgData name="Emmanuel Tarika" userId="5d3de597250d89bb" providerId="LiveId" clId="{6ECDC098-CF0A-4B9D-A084-8F2555DA7B8C}" dt="2024-01-18T10:58:55.934" v="2439" actId="207"/>
          <ac:spMkLst>
            <pc:docMk/>
            <pc:sldMk cId="3815419459" sldId="2134805060"/>
            <ac:spMk id="17" creationId="{C37B7BE5-68C3-5B0E-3AFE-990D186BB788}"/>
          </ac:spMkLst>
        </pc:spChg>
        <pc:cxnChg chg="mod">
          <ac:chgData name="Emmanuel Tarika" userId="5d3de597250d89bb" providerId="LiveId" clId="{6ECDC098-CF0A-4B9D-A084-8F2555DA7B8C}" dt="2024-01-18T10:58:15.933" v="2433" actId="208"/>
          <ac:cxnSpMkLst>
            <pc:docMk/>
            <pc:sldMk cId="3815419459" sldId="2134805060"/>
            <ac:cxnSpMk id="16" creationId="{679637D6-52B6-DF0B-66D9-746FAE155D81}"/>
          </ac:cxnSpMkLst>
        </pc:cxnChg>
        <pc:cxnChg chg="mod">
          <ac:chgData name="Emmanuel Tarika" userId="5d3de597250d89bb" providerId="LiveId" clId="{6ECDC098-CF0A-4B9D-A084-8F2555DA7B8C}" dt="2024-01-18T10:58:15.933" v="2433" actId="208"/>
          <ac:cxnSpMkLst>
            <pc:docMk/>
            <pc:sldMk cId="3815419459" sldId="2134805060"/>
            <ac:cxnSpMk id="19" creationId="{6416D9F7-5B4D-57D7-A46D-C16EB3728879}"/>
          </ac:cxnSpMkLst>
        </pc:cxnChg>
      </pc:sldChg>
      <pc:sldChg chg="addSp delSp modSp new mod modClrScheme chgLayout">
        <pc:chgData name="Emmanuel Tarika" userId="5d3de597250d89bb" providerId="LiveId" clId="{6ECDC098-CF0A-4B9D-A084-8F2555DA7B8C}" dt="2024-01-18T11:04:55.471" v="2475" actId="20577"/>
        <pc:sldMkLst>
          <pc:docMk/>
          <pc:sldMk cId="1093604785" sldId="2134805061"/>
        </pc:sldMkLst>
        <pc:spChg chg="del">
          <ac:chgData name="Emmanuel Tarika" userId="5d3de597250d89bb" providerId="LiveId" clId="{6ECDC098-CF0A-4B9D-A084-8F2555DA7B8C}" dt="2024-01-18T10:16:32.021" v="314" actId="700"/>
          <ac:spMkLst>
            <pc:docMk/>
            <pc:sldMk cId="1093604785" sldId="2134805061"/>
            <ac:spMk id="2" creationId="{A5B81E94-C9D6-B458-C1F0-72714ED1B4DF}"/>
          </ac:spMkLst>
        </pc:spChg>
        <pc:spChg chg="del mod ord">
          <ac:chgData name="Emmanuel Tarika" userId="5d3de597250d89bb" providerId="LiveId" clId="{6ECDC098-CF0A-4B9D-A084-8F2555DA7B8C}" dt="2024-01-18T10:16:32.021" v="314" actId="700"/>
          <ac:spMkLst>
            <pc:docMk/>
            <pc:sldMk cId="1093604785" sldId="2134805061"/>
            <ac:spMk id="3" creationId="{A03306A2-8ED9-30BB-8F6F-4212032A4B84}"/>
          </ac:spMkLst>
        </pc:spChg>
        <pc:spChg chg="del">
          <ac:chgData name="Emmanuel Tarika" userId="5d3de597250d89bb" providerId="LiveId" clId="{6ECDC098-CF0A-4B9D-A084-8F2555DA7B8C}" dt="2024-01-18T10:16:32.021" v="314" actId="700"/>
          <ac:spMkLst>
            <pc:docMk/>
            <pc:sldMk cId="1093604785" sldId="2134805061"/>
            <ac:spMk id="4" creationId="{6FF9EE71-3FF3-63EA-96BB-CDA896B3828C}"/>
          </ac:spMkLst>
        </pc:spChg>
        <pc:spChg chg="del mod ord">
          <ac:chgData name="Emmanuel Tarika" userId="5d3de597250d89bb" providerId="LiveId" clId="{6ECDC098-CF0A-4B9D-A084-8F2555DA7B8C}" dt="2024-01-18T10:16:32.021" v="314" actId="700"/>
          <ac:spMkLst>
            <pc:docMk/>
            <pc:sldMk cId="1093604785" sldId="2134805061"/>
            <ac:spMk id="5" creationId="{CC260132-BE65-00AB-AFD2-9EA8C6DAE91C}"/>
          </ac:spMkLst>
        </pc:spChg>
        <pc:spChg chg="add mod ord">
          <ac:chgData name="Emmanuel Tarika" userId="5d3de597250d89bb" providerId="LiveId" clId="{6ECDC098-CF0A-4B9D-A084-8F2555DA7B8C}" dt="2024-01-18T10:31:35.105" v="1530" actId="790"/>
          <ac:spMkLst>
            <pc:docMk/>
            <pc:sldMk cId="1093604785" sldId="2134805061"/>
            <ac:spMk id="6" creationId="{5AA25E44-B822-2486-A3D8-F1A8182D5E57}"/>
          </ac:spMkLst>
        </pc:spChg>
        <pc:spChg chg="add del mod ord">
          <ac:chgData name="Emmanuel Tarika" userId="5d3de597250d89bb" providerId="LiveId" clId="{6ECDC098-CF0A-4B9D-A084-8F2555DA7B8C}" dt="2024-01-18T10:20:45.068" v="821" actId="478"/>
          <ac:spMkLst>
            <pc:docMk/>
            <pc:sldMk cId="1093604785" sldId="2134805061"/>
            <ac:spMk id="7" creationId="{57026988-07F8-4F8A-199F-C8BE0CD37104}"/>
          </ac:spMkLst>
        </pc:spChg>
        <pc:spChg chg="add mod">
          <ac:chgData name="Emmanuel Tarika" userId="5d3de597250d89bb" providerId="LiveId" clId="{6ECDC098-CF0A-4B9D-A084-8F2555DA7B8C}" dt="2024-01-18T11:04:55.471" v="2475" actId="20577"/>
          <ac:spMkLst>
            <pc:docMk/>
            <pc:sldMk cId="1093604785" sldId="2134805061"/>
            <ac:spMk id="9" creationId="{8EEF39E6-EDDE-5905-8174-25B23DEA3EBA}"/>
          </ac:spMkLst>
        </pc:spChg>
        <pc:spChg chg="add mod">
          <ac:chgData name="Emmanuel Tarika" userId="5d3de597250d89bb" providerId="LiveId" clId="{6ECDC098-CF0A-4B9D-A084-8F2555DA7B8C}" dt="2024-01-18T10:43:17.051" v="2081" actId="113"/>
          <ac:spMkLst>
            <pc:docMk/>
            <pc:sldMk cId="1093604785" sldId="2134805061"/>
            <ac:spMk id="10" creationId="{4A10AC2C-9714-89B8-8677-25B938BBE659}"/>
          </ac:spMkLst>
        </pc:spChg>
        <pc:spChg chg="add mod">
          <ac:chgData name="Emmanuel Tarika" userId="5d3de597250d89bb" providerId="LiveId" clId="{6ECDC098-CF0A-4B9D-A084-8F2555DA7B8C}" dt="2024-01-18T10:42:23.777" v="2077" actId="1035"/>
          <ac:spMkLst>
            <pc:docMk/>
            <pc:sldMk cId="1093604785" sldId="2134805061"/>
            <ac:spMk id="11" creationId="{A110B124-9B9F-AE4C-41F6-595345E79D67}"/>
          </ac:spMkLst>
        </pc:spChg>
        <pc:spChg chg="add mod">
          <ac:chgData name="Emmanuel Tarika" userId="5d3de597250d89bb" providerId="LiveId" clId="{6ECDC098-CF0A-4B9D-A084-8F2555DA7B8C}" dt="2024-01-18T10:43:17.051" v="2081" actId="113"/>
          <ac:spMkLst>
            <pc:docMk/>
            <pc:sldMk cId="1093604785" sldId="2134805061"/>
            <ac:spMk id="12" creationId="{65E07AAA-BC75-DE4F-8DC1-2AB49C46ABC6}"/>
          </ac:spMkLst>
        </pc:spChg>
        <pc:spChg chg="add mod">
          <ac:chgData name="Emmanuel Tarika" userId="5d3de597250d89bb" providerId="LiveId" clId="{6ECDC098-CF0A-4B9D-A084-8F2555DA7B8C}" dt="2024-01-18T10:42:23.777" v="2077" actId="1035"/>
          <ac:spMkLst>
            <pc:docMk/>
            <pc:sldMk cId="1093604785" sldId="2134805061"/>
            <ac:spMk id="13" creationId="{DB859947-2BF7-D303-89F0-4A1171C2294A}"/>
          </ac:spMkLst>
        </pc:spChg>
        <pc:spChg chg="add mod">
          <ac:chgData name="Emmanuel Tarika" userId="5d3de597250d89bb" providerId="LiveId" clId="{6ECDC098-CF0A-4B9D-A084-8F2555DA7B8C}" dt="2024-01-18T10:43:17.051" v="2081" actId="113"/>
          <ac:spMkLst>
            <pc:docMk/>
            <pc:sldMk cId="1093604785" sldId="2134805061"/>
            <ac:spMk id="14" creationId="{E739466C-F3C4-EA2E-590A-28E89B60D636}"/>
          </ac:spMkLst>
        </pc:spChg>
        <pc:spChg chg="add mod">
          <ac:chgData name="Emmanuel Tarika" userId="5d3de597250d89bb" providerId="LiveId" clId="{6ECDC098-CF0A-4B9D-A084-8F2555DA7B8C}" dt="2024-01-18T10:42:23.777" v="2077" actId="1035"/>
          <ac:spMkLst>
            <pc:docMk/>
            <pc:sldMk cId="1093604785" sldId="2134805061"/>
            <ac:spMk id="15" creationId="{1B719F63-23E6-FBBF-2B6E-3F5E3B83FC35}"/>
          </ac:spMkLst>
        </pc:spChg>
        <pc:spChg chg="add mod">
          <ac:chgData name="Emmanuel Tarika" userId="5d3de597250d89bb" providerId="LiveId" clId="{6ECDC098-CF0A-4B9D-A084-8F2555DA7B8C}" dt="2024-01-18T10:42:04.462" v="2071" actId="1076"/>
          <ac:spMkLst>
            <pc:docMk/>
            <pc:sldMk cId="1093604785" sldId="2134805061"/>
            <ac:spMk id="16" creationId="{A5087A88-A020-BBF7-DCD4-1913433DB79F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119EBD-1E10-4881-B5BC-A6C47356C23F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4B7EC228-DA89-4680-8C6B-D623A59006FD}">
      <dgm:prSet phldrT="[Texte]"/>
      <dgm:spPr>
        <a:solidFill>
          <a:schemeClr val="accent5"/>
        </a:solidFill>
      </dgm:spPr>
      <dgm:t>
        <a:bodyPr/>
        <a:lstStyle/>
        <a:p>
          <a:r>
            <a:rPr lang="en-US" b="1">
              <a:latin typeface="+mj-lt"/>
              <a:cs typeface="Calibri" pitchFamily="34" charset="0"/>
              <a:sym typeface="Wingdings"/>
            </a:rPr>
            <a:t>Partner for economic development</a:t>
          </a:r>
          <a:endParaRPr lang="en-US" b="1"/>
        </a:p>
      </dgm:t>
    </dgm:pt>
    <dgm:pt modelId="{FC46CBA2-C7F0-4A97-BADE-06177109C4EE}" type="parTrans" cxnId="{10B8ACC2-10E3-48A7-9844-B78592F9EB63}">
      <dgm:prSet/>
      <dgm:spPr/>
      <dgm:t>
        <a:bodyPr/>
        <a:lstStyle/>
        <a:p>
          <a:endParaRPr lang="en-US"/>
        </a:p>
      </dgm:t>
    </dgm:pt>
    <dgm:pt modelId="{7EF47A1C-3BE8-4141-9784-6DFDB9DC6B70}" type="sibTrans" cxnId="{10B8ACC2-10E3-48A7-9844-B78592F9EB63}">
      <dgm:prSet/>
      <dgm:spPr>
        <a:solidFill>
          <a:schemeClr val="accent1">
            <a:tint val="60000"/>
            <a:hueOff val="0"/>
            <a:satOff val="0"/>
            <a:lumOff val="0"/>
            <a:alpha val="97000"/>
          </a:schemeClr>
        </a:solidFill>
        <a:ln w="15875">
          <a:solidFill>
            <a:schemeClr val="lt1">
              <a:hueOff val="0"/>
              <a:satOff val="0"/>
              <a:lumOff val="0"/>
            </a:schemeClr>
          </a:solidFill>
        </a:ln>
      </dgm:spPr>
      <dgm:t>
        <a:bodyPr/>
        <a:lstStyle/>
        <a:p>
          <a:endParaRPr lang="en-US"/>
        </a:p>
      </dgm:t>
    </dgm:pt>
    <dgm:pt modelId="{7E87A661-0F88-4FCD-8998-5485C55A7207}">
      <dgm:prSet phldrT="[Texte]"/>
      <dgm:spPr>
        <a:solidFill>
          <a:schemeClr val="accent3"/>
        </a:solidFill>
      </dgm:spPr>
      <dgm:t>
        <a:bodyPr/>
        <a:lstStyle/>
        <a:p>
          <a:r>
            <a:rPr lang="fr-FR" b="1"/>
            <a:t>Control and manage Impacts</a:t>
          </a:r>
          <a:endParaRPr lang="en-US" b="1"/>
        </a:p>
      </dgm:t>
    </dgm:pt>
    <dgm:pt modelId="{39628207-02E3-47AF-97CA-B3B50C5BEB30}" type="parTrans" cxnId="{C33A8C46-83E2-492D-8AAD-4F06151CFF9C}">
      <dgm:prSet/>
      <dgm:spPr/>
      <dgm:t>
        <a:bodyPr/>
        <a:lstStyle/>
        <a:p>
          <a:endParaRPr lang="en-US"/>
        </a:p>
      </dgm:t>
    </dgm:pt>
    <dgm:pt modelId="{83B5897F-6E15-4F9F-988F-EE4C8B9A50C3}" type="sibTrans" cxnId="{C33A8C46-83E2-492D-8AAD-4F06151CFF9C}">
      <dgm:prSet/>
      <dgm:spPr/>
      <dgm:t>
        <a:bodyPr/>
        <a:lstStyle/>
        <a:p>
          <a:endParaRPr lang="en-US"/>
        </a:p>
      </dgm:t>
    </dgm:pt>
    <dgm:pt modelId="{9421BB92-9E8A-45C2-A33D-58A56B623F96}">
      <dgm:prSet phldrT="[Texte]"/>
      <dgm:spPr>
        <a:solidFill>
          <a:srgbClr val="FFC000"/>
        </a:solidFill>
      </dgm:spPr>
      <dgm:t>
        <a:bodyPr/>
        <a:lstStyle/>
        <a:p>
          <a:r>
            <a:rPr lang="fr-FR" b="1"/>
            <a:t>Stakeholder engagement</a:t>
          </a:r>
          <a:endParaRPr lang="en-US" b="1"/>
        </a:p>
      </dgm:t>
    </dgm:pt>
    <dgm:pt modelId="{2EC8DF00-761D-4E0B-9E1C-4C056D4C5BA0}" type="parTrans" cxnId="{B857DE89-F25D-4F88-93D3-73F5449BC73D}">
      <dgm:prSet/>
      <dgm:spPr/>
      <dgm:t>
        <a:bodyPr/>
        <a:lstStyle/>
        <a:p>
          <a:endParaRPr lang="en-US"/>
        </a:p>
      </dgm:t>
    </dgm:pt>
    <dgm:pt modelId="{D7D626D0-17BB-4BF4-B020-560F9E3170EB}" type="sibTrans" cxnId="{B857DE89-F25D-4F88-93D3-73F5449BC73D}">
      <dgm:prSet/>
      <dgm:spPr/>
      <dgm:t>
        <a:bodyPr/>
        <a:lstStyle/>
        <a:p>
          <a:endParaRPr lang="en-US"/>
        </a:p>
      </dgm:t>
    </dgm:pt>
    <dgm:pt modelId="{1226600D-004A-4E56-8E18-7A40D101F49A}" type="pres">
      <dgm:prSet presAssocID="{C4119EBD-1E10-4881-B5BC-A6C47356C23F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7A31FFD8-1F62-4AE6-9F52-BD03E097FD00}" type="pres">
      <dgm:prSet presAssocID="{4B7EC228-DA89-4680-8C6B-D623A59006FD}" presName="gear1" presStyleLbl="node1" presStyleIdx="0" presStyleCnt="3" custScaleX="69226" custScaleY="65315">
        <dgm:presLayoutVars>
          <dgm:chMax val="1"/>
          <dgm:bulletEnabled val="1"/>
        </dgm:presLayoutVars>
      </dgm:prSet>
      <dgm:spPr/>
    </dgm:pt>
    <dgm:pt modelId="{0066FED8-0FA9-41DD-8A9E-467CAA6D0C50}" type="pres">
      <dgm:prSet presAssocID="{4B7EC228-DA89-4680-8C6B-D623A59006FD}" presName="gear1srcNode" presStyleLbl="node1" presStyleIdx="0" presStyleCnt="3"/>
      <dgm:spPr/>
    </dgm:pt>
    <dgm:pt modelId="{8E1DFDAC-5CCA-48DD-9672-45944EFBCC42}" type="pres">
      <dgm:prSet presAssocID="{4B7EC228-DA89-4680-8C6B-D623A59006FD}" presName="gear1dstNode" presStyleLbl="node1" presStyleIdx="0" presStyleCnt="3"/>
      <dgm:spPr/>
    </dgm:pt>
    <dgm:pt modelId="{8A661691-8663-403D-AF1D-FA735956A584}" type="pres">
      <dgm:prSet presAssocID="{7E87A661-0F88-4FCD-8998-5485C55A7207}" presName="gear2" presStyleLbl="node1" presStyleIdx="1" presStyleCnt="3" custLinFactNeighborX="20592" custLinFactNeighborY="7855">
        <dgm:presLayoutVars>
          <dgm:chMax val="1"/>
          <dgm:bulletEnabled val="1"/>
        </dgm:presLayoutVars>
      </dgm:prSet>
      <dgm:spPr/>
    </dgm:pt>
    <dgm:pt modelId="{BAFBF4EE-6E77-4ADC-B27D-09D65A020828}" type="pres">
      <dgm:prSet presAssocID="{7E87A661-0F88-4FCD-8998-5485C55A7207}" presName="gear2srcNode" presStyleLbl="node1" presStyleIdx="1" presStyleCnt="3"/>
      <dgm:spPr/>
    </dgm:pt>
    <dgm:pt modelId="{99184EA3-7BBE-4399-A0B2-B32E7C109DA6}" type="pres">
      <dgm:prSet presAssocID="{7E87A661-0F88-4FCD-8998-5485C55A7207}" presName="gear2dstNode" presStyleLbl="node1" presStyleIdx="1" presStyleCnt="3"/>
      <dgm:spPr/>
    </dgm:pt>
    <dgm:pt modelId="{BD34DB83-FB22-41F9-A049-0F487C2163C1}" type="pres">
      <dgm:prSet presAssocID="{9421BB92-9E8A-45C2-A33D-58A56B623F96}" presName="gear3" presStyleLbl="node1" presStyleIdx="2" presStyleCnt="3" custLinFactNeighborX="13494" custLinFactNeighborY="6046"/>
      <dgm:spPr/>
    </dgm:pt>
    <dgm:pt modelId="{04179130-95CC-40A0-81D0-E29BC84D2F18}" type="pres">
      <dgm:prSet presAssocID="{9421BB92-9E8A-45C2-A33D-58A56B623F96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AC445F8E-5304-4028-ADBC-3F285877DAA0}" type="pres">
      <dgm:prSet presAssocID="{9421BB92-9E8A-45C2-A33D-58A56B623F96}" presName="gear3srcNode" presStyleLbl="node1" presStyleIdx="2" presStyleCnt="3"/>
      <dgm:spPr/>
    </dgm:pt>
    <dgm:pt modelId="{B117C1F4-F1DF-47CE-8E3C-283A17F7FAD4}" type="pres">
      <dgm:prSet presAssocID="{9421BB92-9E8A-45C2-A33D-58A56B623F96}" presName="gear3dstNode" presStyleLbl="node1" presStyleIdx="2" presStyleCnt="3"/>
      <dgm:spPr/>
    </dgm:pt>
    <dgm:pt modelId="{9D818AED-9189-4F9A-886B-BE8DE7456BBB}" type="pres">
      <dgm:prSet presAssocID="{7EF47A1C-3BE8-4141-9784-6DFDB9DC6B70}" presName="connector1" presStyleLbl="sibTrans2D1" presStyleIdx="0" presStyleCnt="3" custScaleX="75104" custScaleY="74012"/>
      <dgm:spPr/>
    </dgm:pt>
    <dgm:pt modelId="{98CFB7A8-95AA-4DC3-910A-CD8ADFE13E3F}" type="pres">
      <dgm:prSet presAssocID="{83B5897F-6E15-4F9F-988F-EE4C8B9A50C3}" presName="connector2" presStyleLbl="sibTrans2D1" presStyleIdx="1" presStyleCnt="3" custLinFactNeighborX="14078" custLinFactNeighborY="7670"/>
      <dgm:spPr/>
    </dgm:pt>
    <dgm:pt modelId="{67D02017-C8AE-4E46-A335-AA1B1432A701}" type="pres">
      <dgm:prSet presAssocID="{D7D626D0-17BB-4BF4-B020-560F9E3170EB}" presName="connector3" presStyleLbl="sibTrans2D1" presStyleIdx="2" presStyleCnt="3" custAng="1159938" custScaleX="100338" custScaleY="96090" custLinFactNeighborX="16579"/>
      <dgm:spPr/>
    </dgm:pt>
  </dgm:ptLst>
  <dgm:cxnLst>
    <dgm:cxn modelId="{D375440D-0568-466D-8143-CD88DFA51058}" type="presOf" srcId="{9421BB92-9E8A-45C2-A33D-58A56B623F96}" destId="{04179130-95CC-40A0-81D0-E29BC84D2F18}" srcOrd="1" destOrd="0" presId="urn:microsoft.com/office/officeart/2005/8/layout/gear1"/>
    <dgm:cxn modelId="{1F659722-A143-4984-B026-D7DFA8E2609E}" type="presOf" srcId="{4B7EC228-DA89-4680-8C6B-D623A59006FD}" destId="{0066FED8-0FA9-41DD-8A9E-467CAA6D0C50}" srcOrd="1" destOrd="0" presId="urn:microsoft.com/office/officeart/2005/8/layout/gear1"/>
    <dgm:cxn modelId="{6A9F495B-F003-41A9-8DE9-8FB4289578D9}" type="presOf" srcId="{4B7EC228-DA89-4680-8C6B-D623A59006FD}" destId="{7A31FFD8-1F62-4AE6-9F52-BD03E097FD00}" srcOrd="0" destOrd="0" presId="urn:microsoft.com/office/officeart/2005/8/layout/gear1"/>
    <dgm:cxn modelId="{46316B62-B93C-4834-ABF7-71CBE52FF229}" type="presOf" srcId="{83B5897F-6E15-4F9F-988F-EE4C8B9A50C3}" destId="{98CFB7A8-95AA-4DC3-910A-CD8ADFE13E3F}" srcOrd="0" destOrd="0" presId="urn:microsoft.com/office/officeart/2005/8/layout/gear1"/>
    <dgm:cxn modelId="{C33A8C46-83E2-492D-8AAD-4F06151CFF9C}" srcId="{C4119EBD-1E10-4881-B5BC-A6C47356C23F}" destId="{7E87A661-0F88-4FCD-8998-5485C55A7207}" srcOrd="1" destOrd="0" parTransId="{39628207-02E3-47AF-97CA-B3B50C5BEB30}" sibTransId="{83B5897F-6E15-4F9F-988F-EE4C8B9A50C3}"/>
    <dgm:cxn modelId="{5F21707F-C21F-4E2A-934A-0E5CE74E5D11}" type="presOf" srcId="{9421BB92-9E8A-45C2-A33D-58A56B623F96}" destId="{B117C1F4-F1DF-47CE-8E3C-283A17F7FAD4}" srcOrd="3" destOrd="0" presId="urn:microsoft.com/office/officeart/2005/8/layout/gear1"/>
    <dgm:cxn modelId="{B0E5C586-7BEE-4B37-8843-CF6CB7744B8B}" type="presOf" srcId="{4B7EC228-DA89-4680-8C6B-D623A59006FD}" destId="{8E1DFDAC-5CCA-48DD-9672-45944EFBCC42}" srcOrd="2" destOrd="0" presId="urn:microsoft.com/office/officeart/2005/8/layout/gear1"/>
    <dgm:cxn modelId="{715A6487-F3F0-4C9A-9486-5FF3C27629D5}" type="presOf" srcId="{9421BB92-9E8A-45C2-A33D-58A56B623F96}" destId="{AC445F8E-5304-4028-ADBC-3F285877DAA0}" srcOrd="2" destOrd="0" presId="urn:microsoft.com/office/officeart/2005/8/layout/gear1"/>
    <dgm:cxn modelId="{B857DE89-F25D-4F88-93D3-73F5449BC73D}" srcId="{C4119EBD-1E10-4881-B5BC-A6C47356C23F}" destId="{9421BB92-9E8A-45C2-A33D-58A56B623F96}" srcOrd="2" destOrd="0" parTransId="{2EC8DF00-761D-4E0B-9E1C-4C056D4C5BA0}" sibTransId="{D7D626D0-17BB-4BF4-B020-560F9E3170EB}"/>
    <dgm:cxn modelId="{728FB48F-66BD-4651-8AF5-E8FBED5EEA23}" type="presOf" srcId="{C4119EBD-1E10-4881-B5BC-A6C47356C23F}" destId="{1226600D-004A-4E56-8E18-7A40D101F49A}" srcOrd="0" destOrd="0" presId="urn:microsoft.com/office/officeart/2005/8/layout/gear1"/>
    <dgm:cxn modelId="{10B8ACC2-10E3-48A7-9844-B78592F9EB63}" srcId="{C4119EBD-1E10-4881-B5BC-A6C47356C23F}" destId="{4B7EC228-DA89-4680-8C6B-D623A59006FD}" srcOrd="0" destOrd="0" parTransId="{FC46CBA2-C7F0-4A97-BADE-06177109C4EE}" sibTransId="{7EF47A1C-3BE8-4141-9784-6DFDB9DC6B70}"/>
    <dgm:cxn modelId="{BA8980C5-4FD2-4116-8E97-DA9C62BC6042}" type="presOf" srcId="{7EF47A1C-3BE8-4141-9784-6DFDB9DC6B70}" destId="{9D818AED-9189-4F9A-886B-BE8DE7456BBB}" srcOrd="0" destOrd="0" presId="urn:microsoft.com/office/officeart/2005/8/layout/gear1"/>
    <dgm:cxn modelId="{9141DDD3-77E4-4C91-8DC5-FC2EE92AB712}" type="presOf" srcId="{7E87A661-0F88-4FCD-8998-5485C55A7207}" destId="{8A661691-8663-403D-AF1D-FA735956A584}" srcOrd="0" destOrd="0" presId="urn:microsoft.com/office/officeart/2005/8/layout/gear1"/>
    <dgm:cxn modelId="{D0217FD5-1CFF-432A-BA1B-398E99D4591C}" type="presOf" srcId="{D7D626D0-17BB-4BF4-B020-560F9E3170EB}" destId="{67D02017-C8AE-4E46-A335-AA1B1432A701}" srcOrd="0" destOrd="0" presId="urn:microsoft.com/office/officeart/2005/8/layout/gear1"/>
    <dgm:cxn modelId="{24A1C9DE-4346-4E7E-A518-DCD91B142C3D}" type="presOf" srcId="{7E87A661-0F88-4FCD-8998-5485C55A7207}" destId="{BAFBF4EE-6E77-4ADC-B27D-09D65A020828}" srcOrd="1" destOrd="0" presId="urn:microsoft.com/office/officeart/2005/8/layout/gear1"/>
    <dgm:cxn modelId="{FA56D2ED-6FC3-491C-A598-7956485AB885}" type="presOf" srcId="{9421BB92-9E8A-45C2-A33D-58A56B623F96}" destId="{BD34DB83-FB22-41F9-A049-0F487C2163C1}" srcOrd="0" destOrd="0" presId="urn:microsoft.com/office/officeart/2005/8/layout/gear1"/>
    <dgm:cxn modelId="{51219EEF-BB96-41EB-B50F-E7879BF89B19}" type="presOf" srcId="{7E87A661-0F88-4FCD-8998-5485C55A7207}" destId="{99184EA3-7BBE-4399-A0B2-B32E7C109DA6}" srcOrd="2" destOrd="0" presId="urn:microsoft.com/office/officeart/2005/8/layout/gear1"/>
    <dgm:cxn modelId="{47AE5D90-739F-4EBE-9DB2-AE4ACE4795A3}" type="presParOf" srcId="{1226600D-004A-4E56-8E18-7A40D101F49A}" destId="{7A31FFD8-1F62-4AE6-9F52-BD03E097FD00}" srcOrd="0" destOrd="0" presId="urn:microsoft.com/office/officeart/2005/8/layout/gear1"/>
    <dgm:cxn modelId="{73DB7548-0573-4317-8AE0-A74B6D9249B0}" type="presParOf" srcId="{1226600D-004A-4E56-8E18-7A40D101F49A}" destId="{0066FED8-0FA9-41DD-8A9E-467CAA6D0C50}" srcOrd="1" destOrd="0" presId="urn:microsoft.com/office/officeart/2005/8/layout/gear1"/>
    <dgm:cxn modelId="{2029F544-3544-4D34-BA2E-7E4EC586E8CA}" type="presParOf" srcId="{1226600D-004A-4E56-8E18-7A40D101F49A}" destId="{8E1DFDAC-5CCA-48DD-9672-45944EFBCC42}" srcOrd="2" destOrd="0" presId="urn:microsoft.com/office/officeart/2005/8/layout/gear1"/>
    <dgm:cxn modelId="{9FC08A17-1193-4BB7-9E81-797D07A1F459}" type="presParOf" srcId="{1226600D-004A-4E56-8E18-7A40D101F49A}" destId="{8A661691-8663-403D-AF1D-FA735956A584}" srcOrd="3" destOrd="0" presId="urn:microsoft.com/office/officeart/2005/8/layout/gear1"/>
    <dgm:cxn modelId="{1B0BD0B7-1D4A-477A-8B50-693A75932591}" type="presParOf" srcId="{1226600D-004A-4E56-8E18-7A40D101F49A}" destId="{BAFBF4EE-6E77-4ADC-B27D-09D65A020828}" srcOrd="4" destOrd="0" presId="urn:microsoft.com/office/officeart/2005/8/layout/gear1"/>
    <dgm:cxn modelId="{1E9028A1-509F-4BC5-A740-30813B383FF2}" type="presParOf" srcId="{1226600D-004A-4E56-8E18-7A40D101F49A}" destId="{99184EA3-7BBE-4399-A0B2-B32E7C109DA6}" srcOrd="5" destOrd="0" presId="urn:microsoft.com/office/officeart/2005/8/layout/gear1"/>
    <dgm:cxn modelId="{8DD06D72-3BC4-4903-A07E-EAADEBCEFA1C}" type="presParOf" srcId="{1226600D-004A-4E56-8E18-7A40D101F49A}" destId="{BD34DB83-FB22-41F9-A049-0F487C2163C1}" srcOrd="6" destOrd="0" presId="urn:microsoft.com/office/officeart/2005/8/layout/gear1"/>
    <dgm:cxn modelId="{DDB78D1F-C697-4D69-8649-F7244002D753}" type="presParOf" srcId="{1226600D-004A-4E56-8E18-7A40D101F49A}" destId="{04179130-95CC-40A0-81D0-E29BC84D2F18}" srcOrd="7" destOrd="0" presId="urn:microsoft.com/office/officeart/2005/8/layout/gear1"/>
    <dgm:cxn modelId="{88A10AFF-CDB3-49E7-A16B-8C9E686C0B0F}" type="presParOf" srcId="{1226600D-004A-4E56-8E18-7A40D101F49A}" destId="{AC445F8E-5304-4028-ADBC-3F285877DAA0}" srcOrd="8" destOrd="0" presId="urn:microsoft.com/office/officeart/2005/8/layout/gear1"/>
    <dgm:cxn modelId="{EC8AFDF2-64E0-433D-ACE1-62800DFD6EDB}" type="presParOf" srcId="{1226600D-004A-4E56-8E18-7A40D101F49A}" destId="{B117C1F4-F1DF-47CE-8E3C-283A17F7FAD4}" srcOrd="9" destOrd="0" presId="urn:microsoft.com/office/officeart/2005/8/layout/gear1"/>
    <dgm:cxn modelId="{77376796-4499-449B-B053-1472596D3A92}" type="presParOf" srcId="{1226600D-004A-4E56-8E18-7A40D101F49A}" destId="{9D818AED-9189-4F9A-886B-BE8DE7456BBB}" srcOrd="10" destOrd="0" presId="urn:microsoft.com/office/officeart/2005/8/layout/gear1"/>
    <dgm:cxn modelId="{ADB982E0-435D-46AA-AE33-55A0F1CF9B0D}" type="presParOf" srcId="{1226600D-004A-4E56-8E18-7A40D101F49A}" destId="{98CFB7A8-95AA-4DC3-910A-CD8ADFE13E3F}" srcOrd="11" destOrd="0" presId="urn:microsoft.com/office/officeart/2005/8/layout/gear1"/>
    <dgm:cxn modelId="{F1BCDB82-238D-40D2-A7F8-34BE0F487AF0}" type="presParOf" srcId="{1226600D-004A-4E56-8E18-7A40D101F49A}" destId="{67D02017-C8AE-4E46-A335-AA1B1432A70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31FFD8-1F62-4AE6-9F52-BD03E097FD00}">
      <dsp:nvSpPr>
        <dsp:cNvPr id="0" name=""/>
        <dsp:cNvSpPr/>
      </dsp:nvSpPr>
      <dsp:spPr>
        <a:xfrm>
          <a:off x="3659425" y="2515825"/>
          <a:ext cx="1691381" cy="1595824"/>
        </a:xfrm>
        <a:prstGeom prst="gear9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>
              <a:latin typeface="+mj-lt"/>
              <a:cs typeface="Calibri" pitchFamily="34" charset="0"/>
              <a:sym typeface="Wingdings"/>
            </a:rPr>
            <a:t>Partner for economic development</a:t>
          </a:r>
          <a:endParaRPr lang="en-US" sz="1200" b="1" kern="1200"/>
        </a:p>
      </dsp:txBody>
      <dsp:txXfrm>
        <a:off x="3992326" y="2889639"/>
        <a:ext cx="1025579" cy="820287"/>
      </dsp:txXfrm>
    </dsp:sp>
    <dsp:sp modelId="{8A661691-8663-403D-AF1D-FA735956A584}">
      <dsp:nvSpPr>
        <dsp:cNvPr id="0" name=""/>
        <dsp:cNvSpPr/>
      </dsp:nvSpPr>
      <dsp:spPr>
        <a:xfrm>
          <a:off x="2227842" y="1654176"/>
          <a:ext cx="1776926" cy="1776926"/>
        </a:xfrm>
        <a:prstGeom prst="gear6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/>
            <a:t>Control and manage Impacts</a:t>
          </a:r>
          <a:endParaRPr lang="en-US" sz="1200" b="1" kern="1200"/>
        </a:p>
      </dsp:txBody>
      <dsp:txXfrm>
        <a:off x="2675188" y="2104226"/>
        <a:ext cx="882234" cy="876826"/>
      </dsp:txXfrm>
    </dsp:sp>
    <dsp:sp modelId="{BD34DB83-FB22-41F9-A049-0F487C2163C1}">
      <dsp:nvSpPr>
        <dsp:cNvPr id="0" name=""/>
        <dsp:cNvSpPr/>
      </dsp:nvSpPr>
      <dsp:spPr>
        <a:xfrm rot="20700000">
          <a:off x="3144932" y="417620"/>
          <a:ext cx="1741025" cy="1741025"/>
        </a:xfrm>
        <a:prstGeom prst="gear6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/>
            <a:t>Stakeholder engagement</a:t>
          </a:r>
          <a:endParaRPr lang="en-US" sz="1200" b="1" kern="1200"/>
        </a:p>
      </dsp:txBody>
      <dsp:txXfrm rot="-20700000">
        <a:off x="3526790" y="799478"/>
        <a:ext cx="977309" cy="977309"/>
      </dsp:txXfrm>
    </dsp:sp>
    <dsp:sp modelId="{9D818AED-9189-4F9A-886B-BE8DE7456BBB}">
      <dsp:nvSpPr>
        <dsp:cNvPr id="0" name=""/>
        <dsp:cNvSpPr/>
      </dsp:nvSpPr>
      <dsp:spPr>
        <a:xfrm>
          <a:off x="3487633" y="2128235"/>
          <a:ext cx="2348795" cy="2314644"/>
        </a:xfrm>
        <a:prstGeom prst="circularArrow">
          <a:avLst>
            <a:gd name="adj1" fmla="val 4688"/>
            <a:gd name="adj2" fmla="val 299029"/>
            <a:gd name="adj3" fmla="val 2521815"/>
            <a:gd name="adj4" fmla="val 15849160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 val="97000"/>
          </a:schemeClr>
        </a:solidFill>
        <a:ln w="15875">
          <a:solidFill>
            <a:schemeClr val="lt1">
              <a:hueOff val="0"/>
              <a:satOff val="0"/>
              <a:lumOff val="0"/>
            </a:schemeClr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CFB7A8-95AA-4DC3-910A-CD8ADFE13E3F}">
      <dsp:nvSpPr>
        <dsp:cNvPr id="0" name=""/>
        <dsp:cNvSpPr/>
      </dsp:nvSpPr>
      <dsp:spPr>
        <a:xfrm>
          <a:off x="1867134" y="1294649"/>
          <a:ext cx="2272245" cy="2272245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D02017-C8AE-4E46-A335-AA1B1432A701}">
      <dsp:nvSpPr>
        <dsp:cNvPr id="0" name=""/>
        <dsp:cNvSpPr/>
      </dsp:nvSpPr>
      <dsp:spPr>
        <a:xfrm rot="1159938">
          <a:off x="2856515" y="-45816"/>
          <a:ext cx="2458218" cy="235414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9035DE-6970-42DC-BF38-D19CCDF8F702}" type="datetimeFigureOut">
              <a:rPr lang="fr-FR" smtClean="0"/>
              <a:t>21/07/2025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177BB-C340-43F6-9F80-E555581662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6582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fr-FR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9177BB-C340-43F6-9F80-E5555816628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7098A7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7098A7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5235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N°1 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F3A86AFC-1683-47DB-878C-F51EC6B833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0032" y="252959"/>
            <a:ext cx="3131760" cy="2476453"/>
          </a:xfrm>
          <a:prstGeom prst="rect">
            <a:avLst/>
          </a:prstGeom>
          <a:ln>
            <a:noFill/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50C5EE01-F973-4120-91B8-34CAA765D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4670" y="1597818"/>
            <a:ext cx="5760000" cy="2160000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AEA671-FC71-4FFA-B81F-CABE73D6E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4670" y="3829842"/>
            <a:ext cx="5760000" cy="900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7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3458929-8E1A-4632-B75F-4975DF8FBB0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04670" y="4791600"/>
            <a:ext cx="5760000" cy="720000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108000" indent="0"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95014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ffres Cl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10F7B35-4576-435F-9E01-00F7D2677D8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D72B26A-D480-4A57-9B88-5F22FE76DB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fr-FR"/>
              <a:t>Mise en oeuvre de SRM+ chez [FILIALE]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450FEAC-4245-4724-A8C3-800BEAEA1A5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6684C25F-7F00-41C3-A7CD-0A38D6BB6A4B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469879" y="1501200"/>
            <a:ext cx="1980000" cy="1188000"/>
          </a:xfrm>
        </p:spPr>
        <p:txBody>
          <a:bodyPr anchor="ctr">
            <a:noAutofit/>
          </a:bodyPr>
          <a:lstStyle>
            <a:lvl1pPr marL="0" indent="0">
              <a:buNone/>
              <a:defRPr sz="81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5" name="Espace réservé du texte 10">
            <a:extLst>
              <a:ext uri="{FF2B5EF4-FFF2-40B4-BE49-F238E27FC236}">
                <a16:creationId xmlns:a16="http://schemas.microsoft.com/office/drawing/2014/main" id="{FFEA4E96-A4C5-404E-84EB-0DA2FDAD3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40699" y="1501200"/>
            <a:ext cx="8497179" cy="1188000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tx1">
                    <a:lumMod val="75000"/>
                  </a:schemeClr>
                </a:solidFill>
              </a:defRPr>
            </a:lvl1pPr>
            <a:lvl2pPr marL="180000" indent="-1800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chemeClr val="tx1">
                    <a:lumMod val="75000"/>
                  </a:schemeClr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431124CF-D305-4637-B02D-7916DC40094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469879" y="2656800"/>
            <a:ext cx="1980000" cy="1188000"/>
          </a:xfrm>
        </p:spPr>
        <p:txBody>
          <a:bodyPr anchor="ctr">
            <a:noAutofit/>
          </a:bodyPr>
          <a:lstStyle>
            <a:lvl1pPr marL="0" indent="0">
              <a:buNone/>
              <a:defRPr sz="81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7" name="Espace réservé du texte 10">
            <a:extLst>
              <a:ext uri="{FF2B5EF4-FFF2-40B4-BE49-F238E27FC236}">
                <a16:creationId xmlns:a16="http://schemas.microsoft.com/office/drawing/2014/main" id="{F7F54A8A-B912-4DCA-A7A6-D2FE7A31E0B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40699" y="2656800"/>
            <a:ext cx="8497179" cy="1188000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tx1">
                    <a:lumMod val="75000"/>
                  </a:schemeClr>
                </a:solidFill>
              </a:defRPr>
            </a:lvl1pPr>
            <a:lvl2pPr marL="180000" indent="-1800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chemeClr val="tx1">
                    <a:lumMod val="75000"/>
                  </a:schemeClr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0F9ED843-C44A-45CC-9B1D-C837E4DDC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322CE313-0A26-4E99-9C93-6C3FC888A8DE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469879" y="3812400"/>
            <a:ext cx="1980000" cy="1188000"/>
          </a:xfrm>
        </p:spPr>
        <p:txBody>
          <a:bodyPr anchor="ctr">
            <a:noAutofit/>
          </a:bodyPr>
          <a:lstStyle>
            <a:lvl1pPr marL="0" indent="0">
              <a:buNone/>
              <a:defRPr sz="8100" b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NN</a:t>
            </a:r>
          </a:p>
        </p:txBody>
      </p:sp>
      <p:sp>
        <p:nvSpPr>
          <p:cNvPr id="19" name="Espace réservé du texte 10">
            <a:extLst>
              <a:ext uri="{FF2B5EF4-FFF2-40B4-BE49-F238E27FC236}">
                <a16:creationId xmlns:a16="http://schemas.microsoft.com/office/drawing/2014/main" id="{EB31187B-F91F-44EB-9CB5-1BF3730F762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240699" y="3812400"/>
            <a:ext cx="8497179" cy="1188000"/>
          </a:xfrm>
        </p:spPr>
        <p:txBody>
          <a:bodyPr anchor="ctr">
            <a:noAutofit/>
          </a:bodyPr>
          <a:lstStyle>
            <a:lvl1pPr marL="0" indent="0">
              <a:buNone/>
              <a:defRPr sz="1800" b="1">
                <a:solidFill>
                  <a:schemeClr val="tx1">
                    <a:lumMod val="75000"/>
                  </a:schemeClr>
                </a:solidFill>
              </a:defRPr>
            </a:lvl1pPr>
            <a:lvl2pPr marL="180000" indent="-18000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>
                <a:solidFill>
                  <a:schemeClr val="tx1">
                    <a:lumMod val="75000"/>
                  </a:schemeClr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31" name="Espace réservé du texte 21">
            <a:extLst>
              <a:ext uri="{FF2B5EF4-FFF2-40B4-BE49-F238E27FC236}">
                <a16:creationId xmlns:a16="http://schemas.microsoft.com/office/drawing/2014/main" id="{6FD92059-A22C-433B-8494-343CBC88ADC5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601913" y="1809450"/>
            <a:ext cx="324867" cy="571500"/>
          </a:xfrm>
          <a:custGeom>
            <a:avLst/>
            <a:gdLst>
              <a:gd name="connsiteX0" fmla="*/ 58341 w 388938"/>
              <a:gd name="connsiteY0" fmla="*/ 0 h 684213"/>
              <a:gd name="connsiteX1" fmla="*/ 377270 w 388938"/>
              <a:gd name="connsiteY1" fmla="*/ 313438 h 684213"/>
              <a:gd name="connsiteX2" fmla="*/ 388938 w 388938"/>
              <a:gd name="connsiteY2" fmla="*/ 344018 h 684213"/>
              <a:gd name="connsiteX3" fmla="*/ 377270 w 388938"/>
              <a:gd name="connsiteY3" fmla="*/ 370775 h 684213"/>
              <a:gd name="connsiteX4" fmla="*/ 58341 w 388938"/>
              <a:gd name="connsiteY4" fmla="*/ 684213 h 684213"/>
              <a:gd name="connsiteX5" fmla="*/ 0 w 388938"/>
              <a:gd name="connsiteY5" fmla="*/ 626877 h 684213"/>
              <a:gd name="connsiteX6" fmla="*/ 287814 w 388938"/>
              <a:gd name="connsiteY6" fmla="*/ 344018 h 684213"/>
              <a:gd name="connsiteX7" fmla="*/ 0 w 388938"/>
              <a:gd name="connsiteY7" fmla="*/ 57336 h 684213"/>
              <a:gd name="connsiteX8" fmla="*/ 58341 w 388938"/>
              <a:gd name="connsiteY8" fmla="*/ 0 h 684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938" h="684213">
                <a:moveTo>
                  <a:pt x="58341" y="0"/>
                </a:moveTo>
                <a:cubicBezTo>
                  <a:pt x="377270" y="313438"/>
                  <a:pt x="377270" y="313438"/>
                  <a:pt x="377270" y="313438"/>
                </a:cubicBezTo>
                <a:cubicBezTo>
                  <a:pt x="385049" y="321083"/>
                  <a:pt x="388938" y="332550"/>
                  <a:pt x="388938" y="344018"/>
                </a:cubicBezTo>
                <a:cubicBezTo>
                  <a:pt x="388938" y="351663"/>
                  <a:pt x="385049" y="363130"/>
                  <a:pt x="377270" y="370775"/>
                </a:cubicBezTo>
                <a:lnTo>
                  <a:pt x="58341" y="684213"/>
                </a:lnTo>
                <a:cubicBezTo>
                  <a:pt x="0" y="626877"/>
                  <a:pt x="0" y="626877"/>
                  <a:pt x="0" y="626877"/>
                </a:cubicBezTo>
                <a:cubicBezTo>
                  <a:pt x="287814" y="344018"/>
                  <a:pt x="287814" y="344018"/>
                  <a:pt x="287814" y="344018"/>
                </a:cubicBezTo>
                <a:cubicBezTo>
                  <a:pt x="0" y="57336"/>
                  <a:pt x="0" y="57336"/>
                  <a:pt x="0" y="57336"/>
                </a:cubicBezTo>
                <a:cubicBezTo>
                  <a:pt x="58341" y="0"/>
                  <a:pt x="58341" y="0"/>
                  <a:pt x="58341" y="0"/>
                </a:cubicBez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 marL="0" indent="0">
              <a:buNone/>
              <a:defRPr sz="1800" b="1"/>
            </a:lvl1pPr>
            <a:lvl2pPr marL="126000" indent="144463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/>
            </a:lvl2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2487A579-BB10-4B9C-8037-89848E4EB31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601913" y="2965050"/>
            <a:ext cx="324867" cy="571500"/>
          </a:xfrm>
          <a:custGeom>
            <a:avLst/>
            <a:gdLst>
              <a:gd name="connsiteX0" fmla="*/ 58341 w 388938"/>
              <a:gd name="connsiteY0" fmla="*/ 0 h 684213"/>
              <a:gd name="connsiteX1" fmla="*/ 377270 w 388938"/>
              <a:gd name="connsiteY1" fmla="*/ 313438 h 684213"/>
              <a:gd name="connsiteX2" fmla="*/ 388938 w 388938"/>
              <a:gd name="connsiteY2" fmla="*/ 344018 h 684213"/>
              <a:gd name="connsiteX3" fmla="*/ 377270 w 388938"/>
              <a:gd name="connsiteY3" fmla="*/ 370775 h 684213"/>
              <a:gd name="connsiteX4" fmla="*/ 58341 w 388938"/>
              <a:gd name="connsiteY4" fmla="*/ 684213 h 684213"/>
              <a:gd name="connsiteX5" fmla="*/ 0 w 388938"/>
              <a:gd name="connsiteY5" fmla="*/ 626877 h 684213"/>
              <a:gd name="connsiteX6" fmla="*/ 287814 w 388938"/>
              <a:gd name="connsiteY6" fmla="*/ 344018 h 684213"/>
              <a:gd name="connsiteX7" fmla="*/ 0 w 388938"/>
              <a:gd name="connsiteY7" fmla="*/ 57336 h 684213"/>
              <a:gd name="connsiteX8" fmla="*/ 58341 w 388938"/>
              <a:gd name="connsiteY8" fmla="*/ 0 h 684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938" h="684213">
                <a:moveTo>
                  <a:pt x="58341" y="0"/>
                </a:moveTo>
                <a:cubicBezTo>
                  <a:pt x="377270" y="313438"/>
                  <a:pt x="377270" y="313438"/>
                  <a:pt x="377270" y="313438"/>
                </a:cubicBezTo>
                <a:cubicBezTo>
                  <a:pt x="385049" y="321083"/>
                  <a:pt x="388938" y="332550"/>
                  <a:pt x="388938" y="344018"/>
                </a:cubicBezTo>
                <a:cubicBezTo>
                  <a:pt x="388938" y="351663"/>
                  <a:pt x="385049" y="363130"/>
                  <a:pt x="377270" y="370775"/>
                </a:cubicBezTo>
                <a:lnTo>
                  <a:pt x="58341" y="684213"/>
                </a:lnTo>
                <a:cubicBezTo>
                  <a:pt x="0" y="626877"/>
                  <a:pt x="0" y="626877"/>
                  <a:pt x="0" y="626877"/>
                </a:cubicBezTo>
                <a:cubicBezTo>
                  <a:pt x="287814" y="344018"/>
                  <a:pt x="287814" y="344018"/>
                  <a:pt x="287814" y="344018"/>
                </a:cubicBezTo>
                <a:cubicBezTo>
                  <a:pt x="0" y="57336"/>
                  <a:pt x="0" y="57336"/>
                  <a:pt x="0" y="57336"/>
                </a:cubicBezTo>
                <a:cubicBezTo>
                  <a:pt x="58341" y="0"/>
                  <a:pt x="58341" y="0"/>
                  <a:pt x="58341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>
            <a:lvl1pPr marL="0" indent="0">
              <a:buNone/>
              <a:defRPr sz="1800" b="1"/>
            </a:lvl1pPr>
            <a:lvl2pPr marL="126000" indent="144463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/>
            </a:lvl2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C0B0C0AB-7256-484A-8EF0-3BC6851D748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601913" y="4120650"/>
            <a:ext cx="324867" cy="571500"/>
          </a:xfrm>
          <a:custGeom>
            <a:avLst/>
            <a:gdLst>
              <a:gd name="connsiteX0" fmla="*/ 58341 w 388938"/>
              <a:gd name="connsiteY0" fmla="*/ 0 h 684213"/>
              <a:gd name="connsiteX1" fmla="*/ 377270 w 388938"/>
              <a:gd name="connsiteY1" fmla="*/ 313438 h 684213"/>
              <a:gd name="connsiteX2" fmla="*/ 388938 w 388938"/>
              <a:gd name="connsiteY2" fmla="*/ 344018 h 684213"/>
              <a:gd name="connsiteX3" fmla="*/ 377270 w 388938"/>
              <a:gd name="connsiteY3" fmla="*/ 370775 h 684213"/>
              <a:gd name="connsiteX4" fmla="*/ 58341 w 388938"/>
              <a:gd name="connsiteY4" fmla="*/ 684213 h 684213"/>
              <a:gd name="connsiteX5" fmla="*/ 0 w 388938"/>
              <a:gd name="connsiteY5" fmla="*/ 626877 h 684213"/>
              <a:gd name="connsiteX6" fmla="*/ 287814 w 388938"/>
              <a:gd name="connsiteY6" fmla="*/ 344018 h 684213"/>
              <a:gd name="connsiteX7" fmla="*/ 0 w 388938"/>
              <a:gd name="connsiteY7" fmla="*/ 57336 h 684213"/>
              <a:gd name="connsiteX8" fmla="*/ 58341 w 388938"/>
              <a:gd name="connsiteY8" fmla="*/ 0 h 6842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938" h="684213">
                <a:moveTo>
                  <a:pt x="58341" y="0"/>
                </a:moveTo>
                <a:cubicBezTo>
                  <a:pt x="377270" y="313438"/>
                  <a:pt x="377270" y="313438"/>
                  <a:pt x="377270" y="313438"/>
                </a:cubicBezTo>
                <a:cubicBezTo>
                  <a:pt x="385049" y="321083"/>
                  <a:pt x="388938" y="332550"/>
                  <a:pt x="388938" y="344018"/>
                </a:cubicBezTo>
                <a:cubicBezTo>
                  <a:pt x="388938" y="351663"/>
                  <a:pt x="385049" y="363130"/>
                  <a:pt x="377270" y="370775"/>
                </a:cubicBezTo>
                <a:lnTo>
                  <a:pt x="58341" y="684213"/>
                </a:lnTo>
                <a:cubicBezTo>
                  <a:pt x="0" y="626877"/>
                  <a:pt x="0" y="626877"/>
                  <a:pt x="0" y="626877"/>
                </a:cubicBezTo>
                <a:cubicBezTo>
                  <a:pt x="287814" y="344018"/>
                  <a:pt x="287814" y="344018"/>
                  <a:pt x="287814" y="344018"/>
                </a:cubicBezTo>
                <a:cubicBezTo>
                  <a:pt x="0" y="57336"/>
                  <a:pt x="0" y="57336"/>
                  <a:pt x="0" y="57336"/>
                </a:cubicBezTo>
                <a:cubicBezTo>
                  <a:pt x="58341" y="0"/>
                  <a:pt x="58341" y="0"/>
                  <a:pt x="58341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>
            <a:lvl1pPr marL="0" indent="0">
              <a:buNone/>
              <a:defRPr sz="1800" b="1"/>
            </a:lvl1pPr>
            <a:lvl2pPr marL="126000" indent="144463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tabLst/>
              <a:defRPr/>
            </a:lvl2pPr>
          </a:lstStyle>
          <a:p>
            <a:pPr lvl="0"/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4542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41BBE8-1E54-415C-B10D-F6342B80F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E5B08B4-E716-4336-9A49-ECC6BAAD8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DFA4FDD-DF90-40A5-8A2D-4D8287D45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Mise en oeuvre de SRM+ chez [FILIALE]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42EEF76-ECF1-4333-8BD9-83F968C1E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4412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06CC009-D8C1-4FA8-8FED-4867722C6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455FB76-EFBE-4648-8192-51A21E6B3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Mise en oeuvre de SRM+ chez [FILIALE]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05E6749-D0C0-4C1A-8894-3B65C6F5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B76868BA-B8F5-47A4-BB2F-52586C25B01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86800" y="586799"/>
            <a:ext cx="11016458" cy="52344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</p:spTree>
    <p:extLst>
      <p:ext uri="{BB962C8B-B14F-4D97-AF65-F5344CB8AC3E}">
        <p14:creationId xmlns:p14="http://schemas.microsoft.com/office/powerpoint/2010/main" val="36370163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06CC009-D8C1-4FA8-8FED-4867722C6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455FB76-EFBE-4648-8192-51A21E6B3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Mise en oeuvre de SRM+ chez [FILIALE]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05E6749-D0C0-4C1A-8894-3B65C6F5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3754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nne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DC80A114-BCD1-4474-90A2-7BEAEA4B7B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5465" y="414326"/>
            <a:ext cx="1474442" cy="1165838"/>
          </a:xfrm>
          <a:prstGeom prst="rect">
            <a:avLst/>
          </a:prstGeom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7F1D3D00-689D-4BBB-9F22-619860D6DB98}"/>
              </a:ext>
            </a:extLst>
          </p:cNvPr>
          <p:cNvCxnSpPr>
            <a:cxnSpLocks/>
          </p:cNvCxnSpPr>
          <p:nvPr userDrawn="1"/>
        </p:nvCxnSpPr>
        <p:spPr>
          <a:xfrm>
            <a:off x="11359753" y="6350400"/>
            <a:ext cx="0" cy="100800"/>
          </a:xfrm>
          <a:prstGeom prst="line">
            <a:avLst/>
          </a:prstGeom>
          <a:ln w="12700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742" y="2360141"/>
            <a:ext cx="11160000" cy="144000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50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E05C12A-6D66-4BD5-8AA3-E181C54F9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D9927BF-3057-4ED9-A027-6ED3E594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fr-FR"/>
              <a:t>Mise en oeuvre de SRM+ chez [FILIALE]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E748F74-A8DF-40EA-847A-446CF8437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049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er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8C6C063-6901-41F4-B338-6936A210867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0032" y="252959"/>
            <a:ext cx="3131760" cy="2476453"/>
          </a:xfrm>
          <a:prstGeom prst="rect">
            <a:avLst/>
          </a:prstGeom>
          <a:ln>
            <a:noFill/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9A50C95A-056C-429F-A1B6-8B1CDC140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3940" y="2918460"/>
            <a:ext cx="7560000" cy="1440000"/>
          </a:xfrm>
        </p:spPr>
        <p:txBody>
          <a:bodyPr anchor="ctr">
            <a:noAutofit/>
          </a:bodyPr>
          <a:lstStyle>
            <a:lvl1pPr algn="ctr">
              <a:defRPr sz="43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4652985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DE2FB5-2CE4-44D5-9167-5E9A54E4AAB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noProof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ED68ED-4BAB-426E-AC8B-79F072DDCF3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Mise en oeuvre de SRM+ chez [FILIALE]</a:t>
            </a:r>
            <a:endParaRPr lang="en-US" noProof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ECF392-ABEC-45C0-9399-5BB17B364A4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5A587B-5814-4D9B-9598-FE9CB954CB01}" type="slidenum">
              <a:rPr lang="en-US" noProof="0" smtClean="0"/>
              <a:pPr/>
              <a:t>‹N°›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421299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>
  <p:cSld name="Titre et contenu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4"/>
          <p:cNvSpPr txBox="1">
            <a:spLocks noGrp="1"/>
          </p:cNvSpPr>
          <p:nvPr>
            <p:ph type="title"/>
          </p:nvPr>
        </p:nvSpPr>
        <p:spPr>
          <a:xfrm>
            <a:off x="469879" y="242844"/>
            <a:ext cx="11268000" cy="10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4"/>
          <p:cNvSpPr txBox="1">
            <a:spLocks noGrp="1"/>
          </p:cNvSpPr>
          <p:nvPr>
            <p:ph type="ftr" idx="11"/>
          </p:nvPr>
        </p:nvSpPr>
        <p:spPr>
          <a:xfrm>
            <a:off x="7730875" y="6271386"/>
            <a:ext cx="3600000" cy="2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r-FR"/>
              <a:t>Mise en oeuvre de SRM+ chez [FILIALE]</a:t>
            </a:r>
            <a:endParaRPr/>
          </a:p>
        </p:txBody>
      </p:sp>
      <p:sp>
        <p:nvSpPr>
          <p:cNvPr id="36" name="Google Shape;36;p24"/>
          <p:cNvSpPr txBox="1">
            <a:spLocks noGrp="1"/>
          </p:cNvSpPr>
          <p:nvPr>
            <p:ph type="sldNum" idx="12"/>
          </p:nvPr>
        </p:nvSpPr>
        <p:spPr>
          <a:xfrm>
            <a:off x="11392947" y="6271386"/>
            <a:ext cx="576000" cy="2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  <p:sp>
        <p:nvSpPr>
          <p:cNvPr id="37" name="Google Shape;37;p24"/>
          <p:cNvSpPr txBox="1">
            <a:spLocks noGrp="1"/>
          </p:cNvSpPr>
          <p:nvPr>
            <p:ph type="body" idx="1"/>
          </p:nvPr>
        </p:nvSpPr>
        <p:spPr>
          <a:xfrm>
            <a:off x="609600" y="1125539"/>
            <a:ext cx="10958400" cy="5040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738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7381"/>
              </a:buClr>
              <a:buSzPts val="1800"/>
              <a:buChar char="-"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738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F7381"/>
              </a:buClr>
              <a:buSzPts val="1800"/>
              <a:buChar char="-"/>
              <a:defRPr/>
            </a:lvl4pPr>
            <a:lvl5pPr marL="2286000" lvl="4" indent="-228600" algn="l">
              <a:lnSpc>
                <a:spcPct val="100000"/>
              </a:lnSpc>
              <a:spcBef>
                <a:spcPts val="1300"/>
              </a:spcBef>
              <a:spcAft>
                <a:spcPts val="0"/>
              </a:spcAft>
              <a:buClr>
                <a:srgbClr val="4F738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63815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N°2 Couvertur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>
            <a:extLst>
              <a:ext uri="{FF2B5EF4-FFF2-40B4-BE49-F238E27FC236}">
                <a16:creationId xmlns:a16="http://schemas.microsoft.com/office/drawing/2014/main" id="{AA8DFB94-19D3-4FAB-97AD-0CA0B0AD38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0032" y="252959"/>
            <a:ext cx="3131760" cy="2476453"/>
          </a:xfrm>
          <a:prstGeom prst="rect">
            <a:avLst/>
          </a:prstGeom>
          <a:ln>
            <a:noFill/>
          </a:ln>
        </p:spPr>
      </p:pic>
      <p:sp>
        <p:nvSpPr>
          <p:cNvPr id="6" name="Espace réservé pour une image  2">
            <a:extLst>
              <a:ext uri="{FF2B5EF4-FFF2-40B4-BE49-F238E27FC236}">
                <a16:creationId xmlns:a16="http://schemas.microsoft.com/office/drawing/2014/main" id="{3161ED2A-2241-4A52-8E2E-B973EB0C4E44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6098240" y="1"/>
            <a:ext cx="6093760" cy="6857999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C5EE01-F973-4120-91B8-34CAA765D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7790" y="2673169"/>
            <a:ext cx="5400000" cy="1980000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0AEA671-FC71-4FFA-B81F-CABE73D6E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790" y="4725192"/>
            <a:ext cx="5400000" cy="900000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7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BF23DB5D-4428-47C6-AAAD-CF435EDAD10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7790" y="5688355"/>
            <a:ext cx="5400000" cy="720000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108000" indent="0">
              <a:buNone/>
              <a:defRPr/>
            </a:lvl2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09352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BC027A5-9BEE-42C3-9FA5-252218F8C1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0032" y="252959"/>
            <a:ext cx="3131760" cy="2476453"/>
          </a:xfrm>
          <a:prstGeom prst="rect">
            <a:avLst/>
          </a:prstGeom>
          <a:ln>
            <a:noFill/>
          </a:ln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830" y="1734662"/>
            <a:ext cx="5400000" cy="720000"/>
          </a:xfrm>
        </p:spPr>
        <p:txBody>
          <a:bodyPr>
            <a:noAutofit/>
          </a:bodyPr>
          <a:lstStyle>
            <a:lvl1pPr>
              <a:defRPr sz="42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titre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76F1D12-C6FB-4ED9-B1EA-2AF1415447D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007786" y="2623650"/>
            <a:ext cx="5400000" cy="3600000"/>
          </a:xfrm>
        </p:spPr>
        <p:txBody>
          <a:bodyPr>
            <a:noAutofit/>
          </a:bodyPr>
          <a:lstStyle>
            <a:lvl1pPr marL="432000" indent="-432000">
              <a:spcBef>
                <a:spcPts val="600"/>
              </a:spcBef>
              <a:buFont typeface="+mj-lt"/>
              <a:buAutoNum type="arabicPeriod"/>
              <a:defRPr sz="2000" b="0"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353731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N°1 Ouvertu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6B354243-1AA7-4D02-AE0D-F4D652F58D4F}"/>
              </a:ext>
            </a:extLst>
          </p:cNvPr>
          <p:cNvCxnSpPr>
            <a:cxnSpLocks/>
          </p:cNvCxnSpPr>
          <p:nvPr userDrawn="1"/>
        </p:nvCxnSpPr>
        <p:spPr>
          <a:xfrm>
            <a:off x="11359753" y="6338993"/>
            <a:ext cx="0" cy="100800"/>
          </a:xfrm>
          <a:prstGeom prst="line">
            <a:avLst/>
          </a:prstGeom>
          <a:ln w="12700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5" name="Image 14">
            <a:extLst>
              <a:ext uri="{FF2B5EF4-FFF2-40B4-BE49-F238E27FC236}">
                <a16:creationId xmlns:a16="http://schemas.microsoft.com/office/drawing/2014/main" id="{558F291E-A963-4346-86E1-326ED85801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5465" y="414326"/>
            <a:ext cx="1474442" cy="116583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742" y="3540919"/>
            <a:ext cx="11160000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89741" y="4771231"/>
            <a:ext cx="11160000" cy="432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E05C12A-6D66-4BD5-8AA3-E181C54F9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D9927BF-3057-4ED9-A027-6ED3E594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fr-FR"/>
              <a:t>Mise en oeuvre de SRM+ chez [FILIALE]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E748F74-A8DF-40EA-847A-446CF8437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9742" y="1600201"/>
            <a:ext cx="5400000" cy="1872000"/>
          </a:xfrm>
        </p:spPr>
        <p:txBody>
          <a:bodyPr>
            <a:noAutofit/>
          </a:bodyPr>
          <a:lstStyle>
            <a:lvl1pPr marL="0" indent="0">
              <a:buNone/>
              <a:defRPr sz="135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NN.</a:t>
            </a:r>
          </a:p>
        </p:txBody>
      </p:sp>
    </p:spTree>
    <p:extLst>
      <p:ext uri="{BB962C8B-B14F-4D97-AF65-F5344CB8AC3E}">
        <p14:creationId xmlns:p14="http://schemas.microsoft.com/office/powerpoint/2010/main" val="1095828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ption N°2 Ouverture de chapitr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8CA2C6D1-9DE1-455C-B957-577B743B16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25465" y="414326"/>
            <a:ext cx="1474442" cy="1165838"/>
          </a:xfrm>
          <a:prstGeom prst="rect">
            <a:avLst/>
          </a:prstGeom>
        </p:spPr>
      </p:pic>
      <p:sp>
        <p:nvSpPr>
          <p:cNvPr id="13" name="Espace réservé pour une image  2">
            <a:extLst>
              <a:ext uri="{FF2B5EF4-FFF2-40B4-BE49-F238E27FC236}">
                <a16:creationId xmlns:a16="http://schemas.microsoft.com/office/drawing/2014/main" id="{DEC6A7FF-A1FA-4490-9CC7-51078FF84353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098240" y="1"/>
            <a:ext cx="6093760" cy="6857999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934B7DA-FA75-4149-8676-64791F4D6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744" y="3540919"/>
            <a:ext cx="5400000" cy="1152000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390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BF3A9F-5739-4B40-A377-C403E92DB70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89743" y="4771231"/>
            <a:ext cx="5400000" cy="792000"/>
          </a:xfrm>
        </p:spPr>
        <p:txBody>
          <a:bodyPr anchor="t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E05C12A-6D66-4BD5-8AA3-E181C54F9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D9927BF-3057-4ED9-A027-6ED3E594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Mise en oeuvre de SRM+ chez [FILIALE]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E748F74-A8DF-40EA-847A-446CF8437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8C7A5F77-9A92-46CF-AF0E-296CA94F05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9742" y="1600201"/>
            <a:ext cx="5400000" cy="1872000"/>
          </a:xfrm>
        </p:spPr>
        <p:txBody>
          <a:bodyPr>
            <a:noAutofit/>
          </a:bodyPr>
          <a:lstStyle>
            <a:lvl1pPr marL="0" indent="0">
              <a:buNone/>
              <a:defRPr sz="13500">
                <a:solidFill>
                  <a:schemeClr val="tx2"/>
                </a:solidFill>
              </a:defRPr>
            </a:lvl1pPr>
          </a:lstStyle>
          <a:p>
            <a:pPr lvl="0"/>
            <a:r>
              <a:rPr lang="fr-FR" dirty="0"/>
              <a:t>NN.</a:t>
            </a:r>
          </a:p>
        </p:txBody>
      </p:sp>
      <p:sp>
        <p:nvSpPr>
          <p:cNvPr id="16" name="Espace réservé du texte 8">
            <a:extLst>
              <a:ext uri="{FF2B5EF4-FFF2-40B4-BE49-F238E27FC236}">
                <a16:creationId xmlns:a16="http://schemas.microsoft.com/office/drawing/2014/main" id="{19FE5F0F-1A19-4580-B09D-11BAB259543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359753" y="6354000"/>
            <a:ext cx="10800" cy="97200"/>
          </a:xfr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00"/>
            </a:lvl1pPr>
          </a:lstStyle>
          <a:p>
            <a:pPr lvl="0"/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6817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10F7B35-4576-435F-9E01-00F7D2677D8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D72B26A-D480-4A57-9B88-5F22FE76DB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fr-FR"/>
              <a:t>Mise en oeuvre de SRM+ chez [FILIALE]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450FEAC-4245-4724-A8C3-800BEAEA1A5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C292072E-287F-4875-8FDB-C22CF0436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369776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avec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D840371F-2550-4F77-B2CE-7A588FE4016A}"/>
              </a:ext>
            </a:extLst>
          </p:cNvPr>
          <p:cNvCxnSpPr>
            <a:cxnSpLocks/>
          </p:cNvCxnSpPr>
          <p:nvPr userDrawn="1"/>
        </p:nvCxnSpPr>
        <p:spPr>
          <a:xfrm>
            <a:off x="1802606" y="6132645"/>
            <a:ext cx="3999379" cy="0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>
            <a:extLst>
              <a:ext uri="{FF2B5EF4-FFF2-40B4-BE49-F238E27FC236}">
                <a16:creationId xmlns:a16="http://schemas.microsoft.com/office/drawing/2014/main" id="{C676460C-4A52-43ED-A64C-B6764EFBA4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5316" y="5946960"/>
            <a:ext cx="1024870" cy="811514"/>
          </a:xfrm>
          <a:prstGeom prst="rect">
            <a:avLst/>
          </a:prstGeom>
        </p:spPr>
      </p:pic>
      <p:sp>
        <p:nvSpPr>
          <p:cNvPr id="12" name="Espace réservé pour une image  2">
            <a:extLst>
              <a:ext uri="{FF2B5EF4-FFF2-40B4-BE49-F238E27FC236}">
                <a16:creationId xmlns:a16="http://schemas.microsoft.com/office/drawing/2014/main" id="{3FA18DAD-43C7-439C-AEB4-182FDEF42A93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6098240" y="1"/>
            <a:ext cx="6093760" cy="6857999"/>
          </a:xfrm>
          <a:solidFill>
            <a:schemeClr val="tx2">
              <a:lumMod val="20000"/>
              <a:lumOff val="80000"/>
            </a:schemeClr>
          </a:solidFill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879" y="1371600"/>
            <a:ext cx="5472000" cy="4536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10F7B35-4576-435F-9E01-00F7D2677D8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D72B26A-D480-4A57-9B88-5F22FE76DB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/>
              <a:t>Mise en oeuvre de SRM+ chez [FILIALE]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450FEAC-4245-4724-A8C3-800BEAEA1A5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5" name="Espace réservé du texte 8">
            <a:extLst>
              <a:ext uri="{FF2B5EF4-FFF2-40B4-BE49-F238E27FC236}">
                <a16:creationId xmlns:a16="http://schemas.microsoft.com/office/drawing/2014/main" id="{90C7237F-FD39-40C9-B915-D4BC62A3BEC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359753" y="6354000"/>
            <a:ext cx="10800" cy="97200"/>
          </a:xfrm>
          <a:solidFill>
            <a:schemeClr val="bg1"/>
          </a:solidFill>
        </p:spPr>
        <p:txBody>
          <a:bodyPr lIns="0" tIns="0" rIns="0" bIns="0"/>
          <a:lstStyle>
            <a:lvl1pPr marL="0" indent="0">
              <a:buNone/>
              <a:defRPr sz="100"/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A95F48EF-CBAD-4F80-B069-72AECAEC0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5472000" cy="10080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256186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879" y="3820350"/>
            <a:ext cx="11268000" cy="2088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  <a:lvl2pPr>
              <a:spcBef>
                <a:spcPts val="400"/>
              </a:spcBef>
              <a:defRPr>
                <a:solidFill>
                  <a:schemeClr val="tx1">
                    <a:lumMod val="75000"/>
                  </a:schemeClr>
                </a:solidFill>
              </a:defRPr>
            </a:lvl2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10F7B35-4576-435F-9E01-00F7D2677D8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D72B26A-D480-4A57-9B88-5F22FE76DB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fr-FR"/>
              <a:t>Mise en oeuvre de SRM+ chez [FILIALE]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450FEAC-4245-4724-A8C3-800BEAEA1A5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ableau 2">
            <a:extLst>
              <a:ext uri="{FF2B5EF4-FFF2-40B4-BE49-F238E27FC236}">
                <a16:creationId xmlns:a16="http://schemas.microsoft.com/office/drawing/2014/main" id="{3EADC01A-12BC-4330-8A1C-A4DCE63F4D5F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589753" y="1372349"/>
            <a:ext cx="11159999" cy="2304000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F7BED8F5-8DF4-41F4-9FBF-3FC3EFF47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784831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avec 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7BC41F0E-EC30-4D2A-AA16-7B987E32A1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9879" y="1371600"/>
            <a:ext cx="5472000" cy="4536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</a:schemeClr>
                </a:solidFill>
              </a:defRPr>
            </a:lvl5pPr>
          </a:lstStyle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10F7B35-4576-435F-9E01-00F7D2677D8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D72B26A-D480-4A57-9B88-5F22FE76DB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Mise en oeuvre de SRM+ chez [FILIALE]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4450FEAC-4245-4724-A8C3-800BEAEA1A5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3" name="Espace réservé du graphique 2">
            <a:extLst>
              <a:ext uri="{FF2B5EF4-FFF2-40B4-BE49-F238E27FC236}">
                <a16:creationId xmlns:a16="http://schemas.microsoft.com/office/drawing/2014/main" id="{36B54297-76AA-4A3B-A34F-53F1E4289CC7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229879" y="1371600"/>
            <a:ext cx="5508000" cy="4536000"/>
          </a:xfrm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7AE7569B-B080-4146-A11F-1E61AF63D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11268000" cy="10080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53007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A7C19124-FE0D-4EC6-8F34-B10CD1153E6D}"/>
              </a:ext>
            </a:extLst>
          </p:cNvPr>
          <p:cNvCxnSpPr>
            <a:cxnSpLocks/>
          </p:cNvCxnSpPr>
          <p:nvPr userDrawn="1"/>
        </p:nvCxnSpPr>
        <p:spPr>
          <a:xfrm>
            <a:off x="1802606" y="6132645"/>
            <a:ext cx="9801225" cy="0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>
            <a:extLst>
              <a:ext uri="{FF2B5EF4-FFF2-40B4-BE49-F238E27FC236}">
                <a16:creationId xmlns:a16="http://schemas.microsoft.com/office/drawing/2014/main" id="{976100D3-7A4F-41E8-AC23-4E4FED31743A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475316" y="5946960"/>
            <a:ext cx="1024870" cy="811514"/>
          </a:xfrm>
          <a:prstGeom prst="rect">
            <a:avLst/>
          </a:prstGeom>
        </p:spPr>
      </p:pic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F798E53-107F-468D-A86A-B9E27C8FB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879" y="242844"/>
            <a:ext cx="11268000" cy="100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3116353-A2DB-400D-836D-10B770C8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879" y="1372351"/>
            <a:ext cx="11268000" cy="453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4A65FE1E-2200-449D-88E8-D8D4A09B80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40475" y="6271386"/>
            <a:ext cx="144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9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3BAFF6D6-D321-4A5A-B742-C1924762B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30875" y="6271386"/>
            <a:ext cx="36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900" cap="none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fr-FR"/>
              <a:t>Mise en oeuvre de SRM+ chez [FILIALE]</a:t>
            </a:r>
            <a:endParaRPr lang="fr-FR" dirty="0"/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21051C9B-F9F2-4B86-849F-4391216C8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2947" y="6271386"/>
            <a:ext cx="576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900" b="1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975A587B-5814-4D9B-9598-FE9CB954CB01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755A46CC-4018-481A-931E-E935A1CFC830}"/>
              </a:ext>
            </a:extLst>
          </p:cNvPr>
          <p:cNvCxnSpPr>
            <a:cxnSpLocks/>
          </p:cNvCxnSpPr>
          <p:nvPr userDrawn="1"/>
        </p:nvCxnSpPr>
        <p:spPr>
          <a:xfrm>
            <a:off x="11359753" y="6350400"/>
            <a:ext cx="0" cy="100800"/>
          </a:xfrm>
          <a:prstGeom prst="line">
            <a:avLst/>
          </a:prstGeom>
          <a:ln w="12700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1353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940" r:id="rId10"/>
    <p:sldLayoutId id="2147483854" r:id="rId11"/>
    <p:sldLayoutId id="2147483855" r:id="rId12"/>
    <p:sldLayoutId id="2147483856" r:id="rId13"/>
    <p:sldLayoutId id="2147483857" r:id="rId14"/>
    <p:sldLayoutId id="2147483858" r:id="rId15"/>
    <p:sldLayoutId id="2147483941" r:id="rId16"/>
    <p:sldLayoutId id="2147483942" r:id="rId1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000" kern="1200" cap="none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36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-"/>
        <a:defRPr sz="1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54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720000" indent="-180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-"/>
        <a:defRPr sz="1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288000" indent="0" algn="l" defTabSz="914400" rtl="0" eaLnBrk="1" latinLnBrk="0" hangingPunct="1">
        <a:lnSpc>
          <a:spcPct val="100000"/>
        </a:lnSpc>
        <a:spcBef>
          <a:spcPts val="1300"/>
        </a:spcBef>
        <a:buFont typeface="Arial" panose="020B0604020202020204" pitchFamily="34" charset="0"/>
        <a:buNone/>
        <a:defRPr sz="1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E7A41C-F157-46F4-8BED-5EA3D7F85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4861" y="1670554"/>
            <a:ext cx="6290034" cy="2160000"/>
          </a:xfrm>
        </p:spPr>
        <p:txBody>
          <a:bodyPr/>
          <a:lstStyle/>
          <a:p>
            <a:r>
              <a:rPr lang="fr-FR" dirty="0"/>
              <a:t>ONE SRM+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F3197-343E-4301-BBB0-E4AF82B287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14860" y="3902578"/>
            <a:ext cx="6290033" cy="900000"/>
          </a:xfrm>
        </p:spPr>
        <p:txBody>
          <a:bodyPr/>
          <a:lstStyle/>
          <a:p>
            <a:r>
              <a:rPr lang="fr-FR" dirty="0"/>
              <a:t>Filiale</a:t>
            </a:r>
          </a:p>
          <a:p>
            <a:r>
              <a:rPr lang="fr-FR" dirty="0"/>
              <a:t>Kick-off meeting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D15C6A2-7768-4617-BFF0-DD4863D1FA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14861" y="4864336"/>
            <a:ext cx="5760000" cy="720000"/>
          </a:xfrm>
        </p:spPr>
        <p:txBody>
          <a:bodyPr/>
          <a:lstStyle/>
          <a:p>
            <a:r>
              <a:rPr lang="fr-FR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36879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3473F-81FF-E3DC-B8DE-7D7F4FAD4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19B41303-263F-10FF-3340-1576EF10B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58CF742F-2237-C9F9-2F64-943B90EB12E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r-FR" dirty="0">
                <a:solidFill>
                  <a:schemeClr val="tx1">
                    <a:lumMod val="20000"/>
                    <a:lumOff val="80000"/>
                  </a:schemeClr>
                </a:solidFill>
              </a:rPr>
              <a:t>A propos de ONE SRM+</a:t>
            </a:r>
          </a:p>
          <a:p>
            <a:r>
              <a:rPr lang="fr-FR" dirty="0"/>
              <a:t>Mise en œuvre dans [FILIALE]</a:t>
            </a:r>
          </a:p>
        </p:txBody>
      </p:sp>
    </p:spTree>
    <p:extLst>
      <p:ext uri="{BB962C8B-B14F-4D97-AF65-F5344CB8AC3E}">
        <p14:creationId xmlns:p14="http://schemas.microsoft.com/office/powerpoint/2010/main" val="302865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63922E-8A60-4624-03FD-1812C006E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 dirty="0"/>
              <a:t>Tentative planning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8B49B99-59A6-6564-158F-5726AF6D6BE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r-FR" noProof="0" dirty="0"/>
              <a:t>SRM+ </a:t>
            </a:r>
            <a:r>
              <a:rPr lang="fr-FR" noProof="0" dirty="0" err="1"/>
              <a:t>implementation</a:t>
            </a:r>
            <a:r>
              <a:rPr lang="fr-FR" noProof="0" dirty="0"/>
              <a:t> in [AFFILIATE]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3569E9-E6D1-9970-DA02-580F60F4830D}"/>
              </a:ext>
            </a:extLst>
          </p:cNvPr>
          <p:cNvSpPr/>
          <p:nvPr/>
        </p:nvSpPr>
        <p:spPr>
          <a:xfrm>
            <a:off x="323528" y="1694553"/>
            <a:ext cx="1637352" cy="10138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Onboarding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F47D46-80D3-748E-E4B0-998F6874553A}"/>
              </a:ext>
            </a:extLst>
          </p:cNvPr>
          <p:cNvSpPr/>
          <p:nvPr/>
        </p:nvSpPr>
        <p:spPr>
          <a:xfrm>
            <a:off x="323528" y="2828172"/>
            <a:ext cx="1637352" cy="298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Module 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4FBBE8C-602C-17C0-0487-9F9A296770CC}"/>
              </a:ext>
            </a:extLst>
          </p:cNvPr>
          <p:cNvSpPr/>
          <p:nvPr/>
        </p:nvSpPr>
        <p:spPr>
          <a:xfrm>
            <a:off x="323528" y="3691897"/>
            <a:ext cx="1637352" cy="298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Module 3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45A164-7C9F-FA6E-C03A-A5873A681F11}"/>
              </a:ext>
            </a:extLst>
          </p:cNvPr>
          <p:cNvSpPr/>
          <p:nvPr/>
        </p:nvSpPr>
        <p:spPr>
          <a:xfrm>
            <a:off x="323528" y="4904453"/>
            <a:ext cx="1637352" cy="2988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Feedback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5A1A2B6-3A9D-5957-FC34-6D6453C95E9A}"/>
              </a:ext>
            </a:extLst>
          </p:cNvPr>
          <p:cNvSpPr txBox="1"/>
          <p:nvPr/>
        </p:nvSpPr>
        <p:spPr>
          <a:xfrm>
            <a:off x="2023832" y="1694553"/>
            <a:ext cx="5307780" cy="1015663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Comprendre le contexte et définir les objectifs de SRM+.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Validation du cahier des charges par la direction de la filiale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Budget et logistique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Planification détaillée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Initiation à SRM+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KoM avec le Codir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98DD5A6-FFE8-A0D0-53B4-03D02170FD77}"/>
              </a:ext>
            </a:extLst>
          </p:cNvPr>
          <p:cNvSpPr txBox="1"/>
          <p:nvPr/>
        </p:nvSpPr>
        <p:spPr>
          <a:xfrm>
            <a:off x="2023833" y="2884946"/>
            <a:ext cx="4937832" cy="16927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Cartographie des parties prenantes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E805EDD-8397-1FC1-A38B-537F02EA947C}"/>
              </a:ext>
            </a:extLst>
          </p:cNvPr>
          <p:cNvSpPr/>
          <p:nvPr/>
        </p:nvSpPr>
        <p:spPr>
          <a:xfrm>
            <a:off x="6324078" y="1378667"/>
            <a:ext cx="769316" cy="2399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Mois 0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7684B6-0C2A-D6B2-0EF7-286D135979DE}"/>
              </a:ext>
            </a:extLst>
          </p:cNvPr>
          <p:cNvSpPr/>
          <p:nvPr/>
        </p:nvSpPr>
        <p:spPr>
          <a:xfrm>
            <a:off x="7190451" y="1378667"/>
            <a:ext cx="769316" cy="2399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Mois 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07C10F9-D3B2-C6A9-A53A-1239022A8B7A}"/>
              </a:ext>
            </a:extLst>
          </p:cNvPr>
          <p:cNvSpPr/>
          <p:nvPr/>
        </p:nvSpPr>
        <p:spPr>
          <a:xfrm>
            <a:off x="8032708" y="1378667"/>
            <a:ext cx="769316" cy="2399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Mois 2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7A6C4A4-4760-E9B8-70E5-956DD0147DFF}"/>
              </a:ext>
            </a:extLst>
          </p:cNvPr>
          <p:cNvSpPr txBox="1"/>
          <p:nvPr/>
        </p:nvSpPr>
        <p:spPr>
          <a:xfrm>
            <a:off x="2023832" y="4983307"/>
            <a:ext cx="3369435" cy="83099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</a:rPr>
              <a:t>Débriefing avec le CODIR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</a:rPr>
              <a:t>Rapport final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</a:rPr>
              <a:t>Retour d'information aux parties prenantes (à planifier et à mettre en œuvre par la filiale)</a:t>
            </a:r>
            <a:endParaRPr lang="fr-FR" sz="1100" noProof="0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755E84C-5C90-9641-FC69-8CBA31DBE790}"/>
              </a:ext>
            </a:extLst>
          </p:cNvPr>
          <p:cNvSpPr/>
          <p:nvPr/>
        </p:nvSpPr>
        <p:spPr>
          <a:xfrm>
            <a:off x="8926312" y="1378667"/>
            <a:ext cx="769316" cy="2399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Mois 3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226DDF9-F8E6-1CBE-C0AB-B523283F5D7E}"/>
              </a:ext>
            </a:extLst>
          </p:cNvPr>
          <p:cNvSpPr/>
          <p:nvPr/>
        </p:nvSpPr>
        <p:spPr>
          <a:xfrm>
            <a:off x="6324078" y="1705821"/>
            <a:ext cx="769316" cy="8642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rgbClr val="000000"/>
              </a:solidFill>
              <a:latin typeface="+mj-lt"/>
            </a:endParaRP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EA9C4436-C115-7A7F-C583-C4F50C66E0A4}"/>
              </a:ext>
            </a:extLst>
          </p:cNvPr>
          <p:cNvCxnSpPr>
            <a:cxnSpLocks/>
          </p:cNvCxnSpPr>
          <p:nvPr/>
        </p:nvCxnSpPr>
        <p:spPr>
          <a:xfrm>
            <a:off x="323527" y="2776454"/>
            <a:ext cx="11383200" cy="0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C2C33DE5-EF23-908D-5FE4-B06828FB2F43}"/>
              </a:ext>
            </a:extLst>
          </p:cNvPr>
          <p:cNvCxnSpPr>
            <a:cxnSpLocks/>
          </p:cNvCxnSpPr>
          <p:nvPr/>
        </p:nvCxnSpPr>
        <p:spPr>
          <a:xfrm>
            <a:off x="323528" y="1654760"/>
            <a:ext cx="11383544" cy="0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924F5E54-D581-1B2C-0EA0-A16229F51EAA}"/>
              </a:ext>
            </a:extLst>
          </p:cNvPr>
          <p:cNvCxnSpPr>
            <a:cxnSpLocks/>
          </p:cNvCxnSpPr>
          <p:nvPr/>
        </p:nvCxnSpPr>
        <p:spPr>
          <a:xfrm>
            <a:off x="323528" y="3526389"/>
            <a:ext cx="11383200" cy="0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2423909F-5BB0-9FCA-4490-76431597BB4B}"/>
              </a:ext>
            </a:extLst>
          </p:cNvPr>
          <p:cNvCxnSpPr>
            <a:cxnSpLocks/>
          </p:cNvCxnSpPr>
          <p:nvPr/>
        </p:nvCxnSpPr>
        <p:spPr>
          <a:xfrm>
            <a:off x="323528" y="4840249"/>
            <a:ext cx="11383200" cy="0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71C9CDB5-4B1D-F033-18E3-E4AF015D6CA2}"/>
              </a:ext>
            </a:extLst>
          </p:cNvPr>
          <p:cNvSpPr/>
          <p:nvPr/>
        </p:nvSpPr>
        <p:spPr>
          <a:xfrm>
            <a:off x="9811852" y="5206878"/>
            <a:ext cx="756000" cy="2452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rgbClr val="000000"/>
              </a:solidFill>
              <a:latin typeface="+mj-lt"/>
            </a:endParaRPr>
          </a:p>
        </p:txBody>
      </p:sp>
      <p:cxnSp>
        <p:nvCxnSpPr>
          <p:cNvPr id="31" name="Connecteur droit 30">
            <a:extLst>
              <a:ext uri="{FF2B5EF4-FFF2-40B4-BE49-F238E27FC236}">
                <a16:creationId xmlns:a16="http://schemas.microsoft.com/office/drawing/2014/main" id="{16AB9E00-5B34-56A2-290A-E68C266DD970}"/>
              </a:ext>
            </a:extLst>
          </p:cNvPr>
          <p:cNvCxnSpPr>
            <a:cxnSpLocks/>
          </p:cNvCxnSpPr>
          <p:nvPr/>
        </p:nvCxnSpPr>
        <p:spPr>
          <a:xfrm>
            <a:off x="323528" y="5816967"/>
            <a:ext cx="11383200" cy="0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>
            <a:extLst>
              <a:ext uri="{FF2B5EF4-FFF2-40B4-BE49-F238E27FC236}">
                <a16:creationId xmlns:a16="http://schemas.microsoft.com/office/drawing/2014/main" id="{2D31296C-C0F6-44A9-8B6A-C091E4B5AF27}"/>
              </a:ext>
            </a:extLst>
          </p:cNvPr>
          <p:cNvSpPr txBox="1"/>
          <p:nvPr/>
        </p:nvSpPr>
        <p:spPr>
          <a:xfrm>
            <a:off x="2023833" y="3646520"/>
            <a:ext cx="4937832" cy="661720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Sélection du panel de parties prenantes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Réservation des entretiens avec les parties prenantes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Entretiens avec les principales parties prenantes externes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B42302B-62D9-1668-6074-4857BEA7FA9E}"/>
              </a:ext>
            </a:extLst>
          </p:cNvPr>
          <p:cNvSpPr/>
          <p:nvPr/>
        </p:nvSpPr>
        <p:spPr>
          <a:xfrm>
            <a:off x="8931699" y="4878442"/>
            <a:ext cx="756000" cy="2452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817A97B-63EF-6DA2-080E-C0692C94172C}"/>
              </a:ext>
            </a:extLst>
          </p:cNvPr>
          <p:cNvSpPr/>
          <p:nvPr/>
        </p:nvSpPr>
        <p:spPr>
          <a:xfrm>
            <a:off x="7197109" y="2857981"/>
            <a:ext cx="756000" cy="2452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526AFB0E-680F-1210-3813-3EEF89F8DDC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noProof="0" smtClean="0"/>
              <a:t>11</a:t>
            </a:fld>
            <a:endParaRPr lang="fr-FR" noProof="0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59F9663-2C9E-B947-2D16-FD16E2A2823F}"/>
              </a:ext>
            </a:extLst>
          </p:cNvPr>
          <p:cNvSpPr/>
          <p:nvPr/>
        </p:nvSpPr>
        <p:spPr>
          <a:xfrm>
            <a:off x="9811852" y="5500964"/>
            <a:ext cx="756000" cy="2452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2744EF-3156-892A-6A08-94E912C7FB19}"/>
              </a:ext>
            </a:extLst>
          </p:cNvPr>
          <p:cNvSpPr/>
          <p:nvPr/>
        </p:nvSpPr>
        <p:spPr>
          <a:xfrm>
            <a:off x="9796995" y="1378667"/>
            <a:ext cx="769316" cy="2399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…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2EB781E-61A0-2664-F385-262B55015F8A}"/>
              </a:ext>
            </a:extLst>
          </p:cNvPr>
          <p:cNvSpPr/>
          <p:nvPr/>
        </p:nvSpPr>
        <p:spPr>
          <a:xfrm>
            <a:off x="7197109" y="3604193"/>
            <a:ext cx="756000" cy="2452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28342D-2086-B0B4-2E6A-545DF7838FA3}"/>
              </a:ext>
            </a:extLst>
          </p:cNvPr>
          <p:cNvSpPr/>
          <p:nvPr/>
        </p:nvSpPr>
        <p:spPr>
          <a:xfrm>
            <a:off x="323528" y="4452265"/>
            <a:ext cx="1637352" cy="2988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noProof="0" dirty="0">
                <a:solidFill>
                  <a:schemeClr val="bg1"/>
                </a:solidFill>
                <a:latin typeface="+mj-lt"/>
              </a:rPr>
              <a:t>Module 4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54260861-51DF-3CB5-B45A-44724F681C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0875" y="178641"/>
            <a:ext cx="3830805" cy="821875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190FD542-6212-6A54-2BED-40C918B034F8}"/>
              </a:ext>
            </a:extLst>
          </p:cNvPr>
          <p:cNvSpPr/>
          <p:nvPr/>
        </p:nvSpPr>
        <p:spPr>
          <a:xfrm>
            <a:off x="323528" y="3173034"/>
            <a:ext cx="1637352" cy="298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Module 2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7067F96D-1DB7-B29F-946B-9289DE0B488A}"/>
              </a:ext>
            </a:extLst>
          </p:cNvPr>
          <p:cNvSpPr txBox="1"/>
          <p:nvPr/>
        </p:nvSpPr>
        <p:spPr>
          <a:xfrm>
            <a:off x="2023833" y="3229808"/>
            <a:ext cx="4937832" cy="16927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  <a:latin typeface="+mj-lt"/>
              </a:rPr>
              <a:t>Revue des Risques Sociétaux (SRR)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40EDD5B-B783-9D9B-7D0D-BAA47C2B602B}"/>
              </a:ext>
            </a:extLst>
          </p:cNvPr>
          <p:cNvSpPr/>
          <p:nvPr/>
        </p:nvSpPr>
        <p:spPr>
          <a:xfrm>
            <a:off x="7197109" y="3173034"/>
            <a:ext cx="756000" cy="24528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A13852A-F0DE-FC1C-89A9-5F911C4B9043}"/>
              </a:ext>
            </a:extLst>
          </p:cNvPr>
          <p:cNvSpPr/>
          <p:nvPr/>
        </p:nvSpPr>
        <p:spPr>
          <a:xfrm>
            <a:off x="8039366" y="4118899"/>
            <a:ext cx="756000" cy="2452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rgbClr val="000000"/>
              </a:solidFill>
              <a:latin typeface="+mj-lt"/>
            </a:endParaRP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AC63F3C1-5954-59A7-51D8-A588A7DDFC9C}"/>
              </a:ext>
            </a:extLst>
          </p:cNvPr>
          <p:cNvCxnSpPr>
            <a:cxnSpLocks/>
          </p:cNvCxnSpPr>
          <p:nvPr/>
        </p:nvCxnSpPr>
        <p:spPr>
          <a:xfrm>
            <a:off x="323527" y="3151759"/>
            <a:ext cx="11383200" cy="0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>
            <a:extLst>
              <a:ext uri="{FF2B5EF4-FFF2-40B4-BE49-F238E27FC236}">
                <a16:creationId xmlns:a16="http://schemas.microsoft.com/office/drawing/2014/main" id="{ABC2ED91-593E-79FD-6F36-547768F48AED}"/>
              </a:ext>
            </a:extLst>
          </p:cNvPr>
          <p:cNvSpPr txBox="1"/>
          <p:nvPr/>
        </p:nvSpPr>
        <p:spPr>
          <a:xfrm>
            <a:off x="2023833" y="4559470"/>
            <a:ext cx="4937832" cy="16927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</a:rPr>
              <a:t>Ateliers sur l'analyse des </a:t>
            </a:r>
            <a:r>
              <a:rPr lang="fr-FR" sz="1100" dirty="0">
                <a:solidFill>
                  <a:schemeClr val="tx1">
                    <a:lumMod val="75000"/>
                  </a:schemeClr>
                </a:solidFill>
              </a:rPr>
              <a:t>écarts</a:t>
            </a:r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</a:rPr>
              <a:t>, la matérialité et le plan d'action</a:t>
            </a:r>
          </a:p>
        </p:txBody>
      </p: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0BD45F6F-315A-FBAF-72C0-80AC755DF595}"/>
              </a:ext>
            </a:extLst>
          </p:cNvPr>
          <p:cNvCxnSpPr>
            <a:cxnSpLocks/>
            <a:stCxn id="9" idx="3"/>
          </p:cNvCxnSpPr>
          <p:nvPr/>
        </p:nvCxnSpPr>
        <p:spPr>
          <a:xfrm>
            <a:off x="1960880" y="3841297"/>
            <a:ext cx="9745847" cy="1905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E97EC615-FB90-1014-79EE-A65D126AEF30}"/>
              </a:ext>
            </a:extLst>
          </p:cNvPr>
          <p:cNvCxnSpPr>
            <a:cxnSpLocks/>
          </p:cNvCxnSpPr>
          <p:nvPr/>
        </p:nvCxnSpPr>
        <p:spPr>
          <a:xfrm>
            <a:off x="323528" y="4376160"/>
            <a:ext cx="11383200" cy="0"/>
          </a:xfrm>
          <a:prstGeom prst="line">
            <a:avLst/>
          </a:prstGeom>
          <a:ln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F577DFA7-63AD-EF30-A1C1-F1C9D5B3C1CB}"/>
              </a:ext>
            </a:extLst>
          </p:cNvPr>
          <p:cNvSpPr/>
          <p:nvPr/>
        </p:nvSpPr>
        <p:spPr>
          <a:xfrm>
            <a:off x="8932970" y="4481003"/>
            <a:ext cx="756000" cy="24528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rgbClr val="000000"/>
              </a:solidFill>
              <a:latin typeface="+mj-lt"/>
            </a:endParaRPr>
          </a:p>
        </p:txBody>
      </p: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60D3D97D-AB13-C02B-99EC-16E4054A0067}"/>
              </a:ext>
            </a:extLst>
          </p:cNvPr>
          <p:cNvCxnSpPr>
            <a:cxnSpLocks/>
          </p:cNvCxnSpPr>
          <p:nvPr/>
        </p:nvCxnSpPr>
        <p:spPr>
          <a:xfrm>
            <a:off x="1960880" y="5199978"/>
            <a:ext cx="9745847" cy="1905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F9BF45DE-DFD7-2E61-25BF-2D2DE59B3119}"/>
              </a:ext>
            </a:extLst>
          </p:cNvPr>
          <p:cNvCxnSpPr>
            <a:cxnSpLocks/>
          </p:cNvCxnSpPr>
          <p:nvPr/>
        </p:nvCxnSpPr>
        <p:spPr>
          <a:xfrm>
            <a:off x="1960880" y="5440006"/>
            <a:ext cx="9745847" cy="1905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8582ABDE-53F7-FF92-CCA8-0B686456339D}"/>
              </a:ext>
            </a:extLst>
          </p:cNvPr>
          <p:cNvCxnSpPr>
            <a:cxnSpLocks/>
          </p:cNvCxnSpPr>
          <p:nvPr/>
        </p:nvCxnSpPr>
        <p:spPr>
          <a:xfrm flipH="1">
            <a:off x="7122494" y="1151115"/>
            <a:ext cx="16164" cy="442741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A53FE1E1-E6FC-2CA0-7E0A-AE11E82C1DE5}"/>
              </a:ext>
            </a:extLst>
          </p:cNvPr>
          <p:cNvCxnSpPr>
            <a:cxnSpLocks/>
          </p:cNvCxnSpPr>
          <p:nvPr/>
        </p:nvCxnSpPr>
        <p:spPr>
          <a:xfrm flipH="1">
            <a:off x="7988196" y="1151115"/>
            <a:ext cx="16164" cy="442741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F6012730-2281-0683-A647-C17B11C6ACC1}"/>
              </a:ext>
            </a:extLst>
          </p:cNvPr>
          <p:cNvCxnSpPr>
            <a:cxnSpLocks/>
          </p:cNvCxnSpPr>
          <p:nvPr/>
        </p:nvCxnSpPr>
        <p:spPr>
          <a:xfrm flipH="1">
            <a:off x="8855900" y="1151115"/>
            <a:ext cx="16164" cy="442741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83F4D6ED-28C2-0622-35EC-BC3AF024F028}"/>
              </a:ext>
            </a:extLst>
          </p:cNvPr>
          <p:cNvCxnSpPr>
            <a:cxnSpLocks/>
          </p:cNvCxnSpPr>
          <p:nvPr/>
        </p:nvCxnSpPr>
        <p:spPr>
          <a:xfrm flipH="1">
            <a:off x="9742329" y="1151115"/>
            <a:ext cx="16164" cy="442741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EF8E36E7-4576-6868-5C67-129308CD6965}"/>
              </a:ext>
            </a:extLst>
          </p:cNvPr>
          <p:cNvCxnSpPr>
            <a:cxnSpLocks/>
          </p:cNvCxnSpPr>
          <p:nvPr/>
        </p:nvCxnSpPr>
        <p:spPr>
          <a:xfrm flipH="1">
            <a:off x="10612594" y="1151115"/>
            <a:ext cx="16164" cy="442741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A800BB82-A7E7-2E0E-4441-040E1C0C39BA}"/>
              </a:ext>
            </a:extLst>
          </p:cNvPr>
          <p:cNvSpPr/>
          <p:nvPr/>
        </p:nvSpPr>
        <p:spPr>
          <a:xfrm>
            <a:off x="7197109" y="2549671"/>
            <a:ext cx="756000" cy="1824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rgbClr val="000000"/>
              </a:solidFill>
              <a:latin typeface="+mj-lt"/>
            </a:endParaRPr>
          </a:p>
        </p:txBody>
      </p:sp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2373522F-AE61-A138-53DE-37B3472968C5}"/>
              </a:ext>
            </a:extLst>
          </p:cNvPr>
          <p:cNvCxnSpPr>
            <a:cxnSpLocks/>
          </p:cNvCxnSpPr>
          <p:nvPr/>
        </p:nvCxnSpPr>
        <p:spPr>
          <a:xfrm>
            <a:off x="1960880" y="4111999"/>
            <a:ext cx="9745847" cy="1905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A4C5E31D-0711-D1BE-70E6-A5DF46647920}"/>
              </a:ext>
            </a:extLst>
          </p:cNvPr>
          <p:cNvSpPr/>
          <p:nvPr/>
        </p:nvSpPr>
        <p:spPr>
          <a:xfrm>
            <a:off x="7197109" y="3888453"/>
            <a:ext cx="756000" cy="2452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10364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F95F5FAC-2D27-A207-BC4B-FEEBE601A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Rappel des critères clés pour l’équilibre du panel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76499FE4-EBD8-2642-C0E0-FA5567539BD0}"/>
              </a:ext>
            </a:extLst>
          </p:cNvPr>
          <p:cNvSpPr/>
          <p:nvPr/>
        </p:nvSpPr>
        <p:spPr>
          <a:xfrm>
            <a:off x="1010024" y="1380566"/>
            <a:ext cx="2880658" cy="847134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5"/>
                </a:solidFill>
              </a:rPr>
              <a:t>Critère 1 : parties prenantes stratégiques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7CC5F2C-B05C-135B-9FFF-871B3911FF7E}"/>
              </a:ext>
            </a:extLst>
          </p:cNvPr>
          <p:cNvSpPr txBox="1"/>
          <p:nvPr/>
        </p:nvSpPr>
        <p:spPr>
          <a:xfrm>
            <a:off x="3890683" y="1438283"/>
            <a:ext cx="4410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>
                <a:solidFill>
                  <a:schemeClr val="accent5"/>
                </a:solidFill>
              </a:rPr>
              <a:t>AU MOINS 30% de parties prenantes dans le quadrant 1 de la matrice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2DAB46E4-DBDE-6633-C331-503A5EFF0644}"/>
              </a:ext>
            </a:extLst>
          </p:cNvPr>
          <p:cNvSpPr/>
          <p:nvPr/>
        </p:nvSpPr>
        <p:spPr>
          <a:xfrm>
            <a:off x="1010024" y="2594299"/>
            <a:ext cx="2880658" cy="847134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5"/>
                </a:solidFill>
              </a:rPr>
              <a:t>Critère 2 : Diversité des parties prenantes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F52D226-B07A-DA90-D986-318FD27F7071}"/>
              </a:ext>
            </a:extLst>
          </p:cNvPr>
          <p:cNvSpPr txBox="1"/>
          <p:nvPr/>
        </p:nvSpPr>
        <p:spPr>
          <a:xfrm>
            <a:off x="3890682" y="2652016"/>
            <a:ext cx="46396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>
                <a:solidFill>
                  <a:schemeClr val="accent5"/>
                </a:solidFill>
              </a:rPr>
              <a:t>Pas de catégorie &gt; 30% (Autorités, Business, Société Civile, Communautés)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E7D3BD-D36B-77B9-C5D2-CEDE24D165EE}"/>
              </a:ext>
            </a:extLst>
          </p:cNvPr>
          <p:cNvSpPr/>
          <p:nvPr/>
        </p:nvSpPr>
        <p:spPr>
          <a:xfrm>
            <a:off x="9469256" y="1301026"/>
            <a:ext cx="1399216" cy="10877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3406E489-80C1-9E94-044D-3D5A977E6C7F}"/>
              </a:ext>
            </a:extLst>
          </p:cNvPr>
          <p:cNvCxnSpPr>
            <a:stCxn id="10" idx="0"/>
            <a:endCxn id="10" idx="2"/>
          </p:cNvCxnSpPr>
          <p:nvPr/>
        </p:nvCxnSpPr>
        <p:spPr>
          <a:xfrm>
            <a:off x="10168864" y="1301026"/>
            <a:ext cx="0" cy="108771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318A4E44-ED16-3C8C-ECA7-661567AFF003}"/>
              </a:ext>
            </a:extLst>
          </p:cNvPr>
          <p:cNvCxnSpPr>
            <a:cxnSpLocks/>
            <a:stCxn id="10" idx="1"/>
            <a:endCxn id="10" idx="3"/>
          </p:cNvCxnSpPr>
          <p:nvPr/>
        </p:nvCxnSpPr>
        <p:spPr>
          <a:xfrm>
            <a:off x="9469256" y="1844885"/>
            <a:ext cx="139921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1C50ED84-97F3-BC17-6AE2-002103D9513B}"/>
              </a:ext>
            </a:extLst>
          </p:cNvPr>
          <p:cNvSpPr txBox="1"/>
          <p:nvPr/>
        </p:nvSpPr>
        <p:spPr>
          <a:xfrm rot="16200000">
            <a:off x="8716097" y="1687853"/>
            <a:ext cx="1283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200" dirty="0">
                <a:solidFill>
                  <a:schemeClr val="tx1">
                    <a:lumMod val="75000"/>
                  </a:schemeClr>
                </a:solidFill>
              </a:rPr>
              <a:t>INFLUENCE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045162E-73FD-0B7C-22B7-B5FAE6AF216F}"/>
              </a:ext>
            </a:extLst>
          </p:cNvPr>
          <p:cNvSpPr txBox="1"/>
          <p:nvPr/>
        </p:nvSpPr>
        <p:spPr>
          <a:xfrm>
            <a:off x="9584614" y="2436623"/>
            <a:ext cx="1283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200" dirty="0">
                <a:solidFill>
                  <a:schemeClr val="tx1">
                    <a:lumMod val="75000"/>
                  </a:schemeClr>
                </a:solidFill>
              </a:rPr>
              <a:t>ATTENTES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6A299BF9-580C-A5E2-5C81-257D57620EB5}"/>
              </a:ext>
            </a:extLst>
          </p:cNvPr>
          <p:cNvSpPr/>
          <p:nvPr/>
        </p:nvSpPr>
        <p:spPr>
          <a:xfrm>
            <a:off x="10377519" y="1438283"/>
            <a:ext cx="356417" cy="356417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6ECCE71F-6F22-5403-C459-3A2A9E22314E}"/>
              </a:ext>
            </a:extLst>
          </p:cNvPr>
          <p:cNvSpPr/>
          <p:nvPr/>
        </p:nvSpPr>
        <p:spPr>
          <a:xfrm>
            <a:off x="9701508" y="1438283"/>
            <a:ext cx="356417" cy="35641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6068BCB1-F8DE-3D1B-6F0C-7040E7E21BEB}"/>
              </a:ext>
            </a:extLst>
          </p:cNvPr>
          <p:cNvSpPr/>
          <p:nvPr/>
        </p:nvSpPr>
        <p:spPr>
          <a:xfrm>
            <a:off x="10377518" y="1934952"/>
            <a:ext cx="356417" cy="35641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71FB5F07-BA8B-EF3F-8478-34CAE4DB354A}"/>
              </a:ext>
            </a:extLst>
          </p:cNvPr>
          <p:cNvSpPr/>
          <p:nvPr/>
        </p:nvSpPr>
        <p:spPr>
          <a:xfrm>
            <a:off x="9708120" y="1934952"/>
            <a:ext cx="356417" cy="356417"/>
          </a:xfrm>
          <a:prstGeom prst="ellipse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D4B62325-8210-3713-E991-705BFEE1DDAC}"/>
              </a:ext>
            </a:extLst>
          </p:cNvPr>
          <p:cNvSpPr/>
          <p:nvPr/>
        </p:nvSpPr>
        <p:spPr>
          <a:xfrm>
            <a:off x="1010024" y="3747474"/>
            <a:ext cx="2880658" cy="847134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5"/>
                </a:solidFill>
              </a:rPr>
              <a:t>Critère 3 : Composante communautés locales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A8DAD11-8FCF-305C-96B4-68AB98D213C0}"/>
              </a:ext>
            </a:extLst>
          </p:cNvPr>
          <p:cNvSpPr txBox="1"/>
          <p:nvPr/>
        </p:nvSpPr>
        <p:spPr>
          <a:xfrm>
            <a:off x="3890682" y="3805191"/>
            <a:ext cx="46396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>
                <a:solidFill>
                  <a:schemeClr val="accent5"/>
                </a:solidFill>
              </a:rPr>
              <a:t>Au moins 25% du panel ou à défaut un nombre significatif d’individus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3CD9FB1A-2BF7-B87B-425F-5A192F4C880D}"/>
              </a:ext>
            </a:extLst>
          </p:cNvPr>
          <p:cNvSpPr/>
          <p:nvPr/>
        </p:nvSpPr>
        <p:spPr>
          <a:xfrm>
            <a:off x="1010024" y="4900649"/>
            <a:ext cx="2880658" cy="847134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accent5"/>
                </a:solidFill>
              </a:rPr>
              <a:t>Critère 4 : Local –vs - National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6671A92-53CF-B575-1830-7094D151A3ED}"/>
              </a:ext>
            </a:extLst>
          </p:cNvPr>
          <p:cNvSpPr txBox="1"/>
          <p:nvPr/>
        </p:nvSpPr>
        <p:spPr>
          <a:xfrm>
            <a:off x="3890682" y="4958366"/>
            <a:ext cx="46396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>
                <a:solidFill>
                  <a:schemeClr val="accent5"/>
                </a:solidFill>
              </a:rPr>
              <a:t>Au moins 50% de parties prenantes locales, à proximité des opérations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87FAF2D9-95A7-04CD-D7F7-DE3D8BADB0F6}"/>
              </a:ext>
            </a:extLst>
          </p:cNvPr>
          <p:cNvSpPr txBox="1"/>
          <p:nvPr/>
        </p:nvSpPr>
        <p:spPr>
          <a:xfrm>
            <a:off x="9272755" y="2868184"/>
            <a:ext cx="271263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75000"/>
                  </a:schemeClr>
                </a:solidFill>
              </a:rPr>
              <a:t>Ne pas hésiter à consulter des parties prenantes en anticipation d’enjeux à venir (decommissioning) ou non opérationnels (NBS…)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>
                  <a:lumMod val="75000"/>
                </a:schemeClr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75000"/>
                  </a:schemeClr>
                </a:solidFill>
              </a:rPr>
              <a:t>Ne pas hésiter à consulter des parties prenantes non favorables à TotalEnergies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1">
                  <a:lumMod val="75000"/>
                </a:schemeClr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1">
                    <a:lumMod val="75000"/>
                  </a:schemeClr>
                </a:solidFill>
              </a:rPr>
              <a:t>Ne pas hésiter à consulter des parties prenantes nouvelles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8D77620D-D7E1-F821-2CFC-A39A6D00DAC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Mise en oeuvre de SRM+ chez [FILIALE]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F07F2B6-CAF4-3D76-90AF-7A9CDBDFECC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85191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5A54A6B9-D31B-B512-2F1D-F8FD0BBBA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Liste préliminaire des parties prenantes à consulter</a:t>
            </a:r>
            <a:endParaRPr lang="en-US" noProof="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C9DE86C-A427-C421-D31D-BF49E12B8D21}"/>
              </a:ext>
            </a:extLst>
          </p:cNvPr>
          <p:cNvSpPr txBox="1"/>
          <p:nvPr/>
        </p:nvSpPr>
        <p:spPr>
          <a:xfrm>
            <a:off x="227013" y="1467193"/>
            <a:ext cx="3202014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noProof="0" dirty="0"/>
              <a:t>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dirty="0"/>
              <a:t>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noProof="0" dirty="0"/>
              <a:t>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dirty="0"/>
              <a:t>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noProof="0" dirty="0"/>
              <a:t>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EE17D7-0DBD-4E04-ACC5-7CA82B10AB75}"/>
              </a:ext>
            </a:extLst>
          </p:cNvPr>
          <p:cNvSpPr/>
          <p:nvPr/>
        </p:nvSpPr>
        <p:spPr>
          <a:xfrm>
            <a:off x="431550" y="1116091"/>
            <a:ext cx="2762451" cy="35110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noProof="0" dirty="0" err="1"/>
              <a:t>Autorités</a:t>
            </a:r>
            <a:endParaRPr lang="en-US" sz="1400" b="1" noProof="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3151A8E-2819-1A0C-1080-3648A067D4C9}"/>
              </a:ext>
            </a:extLst>
          </p:cNvPr>
          <p:cNvSpPr txBox="1"/>
          <p:nvPr/>
        </p:nvSpPr>
        <p:spPr>
          <a:xfrm>
            <a:off x="3398538" y="1467193"/>
            <a:ext cx="2762451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noProof="0" dirty="0"/>
              <a:t>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dirty="0"/>
              <a:t>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noProof="0" dirty="0"/>
              <a:t>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dirty="0"/>
              <a:t>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noProof="0" dirty="0"/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C0BB22-18A4-AE5D-A954-3BF3B4F93035}"/>
              </a:ext>
            </a:extLst>
          </p:cNvPr>
          <p:cNvSpPr/>
          <p:nvPr/>
        </p:nvSpPr>
        <p:spPr>
          <a:xfrm>
            <a:off x="3603075" y="1116091"/>
            <a:ext cx="2762451" cy="35110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noProof="0" dirty="0"/>
              <a:t>Business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475F8C4-3B67-76DC-8F34-1D9180ECA4ED}"/>
              </a:ext>
            </a:extLst>
          </p:cNvPr>
          <p:cNvSpPr txBox="1"/>
          <p:nvPr/>
        </p:nvSpPr>
        <p:spPr>
          <a:xfrm>
            <a:off x="6335037" y="1467192"/>
            <a:ext cx="2312470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noProof="0" dirty="0"/>
              <a:t>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dirty="0"/>
              <a:t>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noProof="0" dirty="0"/>
              <a:t>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dirty="0"/>
              <a:t>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noProof="0" dirty="0"/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7E4216B-A37C-0BCD-76F7-D2337A260886}"/>
              </a:ext>
            </a:extLst>
          </p:cNvPr>
          <p:cNvSpPr/>
          <p:nvPr/>
        </p:nvSpPr>
        <p:spPr>
          <a:xfrm>
            <a:off x="6539574" y="1116091"/>
            <a:ext cx="2762451" cy="3511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noProof="0" dirty="0"/>
              <a:t>Société civile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FD8256FD-2EFE-E916-6FA5-468DAC6ACEF4}"/>
              </a:ext>
            </a:extLst>
          </p:cNvPr>
          <p:cNvSpPr txBox="1"/>
          <p:nvPr/>
        </p:nvSpPr>
        <p:spPr>
          <a:xfrm>
            <a:off x="9168065" y="1467192"/>
            <a:ext cx="2796922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noProof="0" dirty="0"/>
              <a:t>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dirty="0"/>
              <a:t>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noProof="0" dirty="0"/>
              <a:t>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dirty="0"/>
              <a:t> 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100" noProof="0" dirty="0"/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E89B1BE-1773-26F5-B93A-F629B4F622F1}"/>
              </a:ext>
            </a:extLst>
          </p:cNvPr>
          <p:cNvSpPr/>
          <p:nvPr/>
        </p:nvSpPr>
        <p:spPr>
          <a:xfrm>
            <a:off x="9372602" y="1116091"/>
            <a:ext cx="2762451" cy="3511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noProof="0" dirty="0" err="1">
                <a:solidFill>
                  <a:schemeClr val="tx1">
                    <a:lumMod val="75000"/>
                  </a:schemeClr>
                </a:solidFill>
              </a:rPr>
              <a:t>Communautés</a:t>
            </a:r>
            <a:endParaRPr lang="en-US" sz="1400" b="1" noProof="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169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E9AD28F-AB59-0685-CA32-B8B820A593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Equipe de consultation</a:t>
            </a:r>
          </a:p>
          <a:p>
            <a:endParaRPr lang="fr-FR" dirty="0"/>
          </a:p>
          <a:p>
            <a:r>
              <a:rPr lang="fr-FR" dirty="0"/>
              <a:t>Zones prioritaires de consultation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37F3BC29-05D0-E072-25A8-5E9D5B9EB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Organisation des entretiens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FC1497D4-111C-E57D-4B8F-E843594EEFC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Mise en oeuvre de SRM+ chez [FILIALE]</a:t>
            </a:r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4B40367-584C-1E3A-E616-8B1F30EDC3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1819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D34AFD48-534A-1D70-6F69-A9700261C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058A06F-A0BF-9A6A-5E19-29F355FD56E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r-FR" dirty="0"/>
              <a:t>A propos de ONE SRM+</a:t>
            </a:r>
          </a:p>
          <a:p>
            <a:r>
              <a:rPr lang="fr-FR" dirty="0">
                <a:solidFill>
                  <a:schemeClr val="tx1">
                    <a:lumMod val="20000"/>
                    <a:lumOff val="80000"/>
                  </a:schemeClr>
                </a:solidFill>
              </a:rPr>
              <a:t>Mise en œuvre dans [FILIALE]</a:t>
            </a:r>
          </a:p>
        </p:txBody>
      </p:sp>
    </p:spTree>
    <p:extLst>
      <p:ext uri="{BB962C8B-B14F-4D97-AF65-F5344CB8AC3E}">
        <p14:creationId xmlns:p14="http://schemas.microsoft.com/office/powerpoint/2010/main" val="4124900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0DE60129-3545-368A-8716-34BD05B51972}"/>
              </a:ext>
            </a:extLst>
          </p:cNvPr>
          <p:cNvSpPr/>
          <p:nvPr/>
        </p:nvSpPr>
        <p:spPr>
          <a:xfrm>
            <a:off x="5117254" y="4534540"/>
            <a:ext cx="6823444" cy="1249483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FB822936-75B6-4DAF-5976-BC2F41C85EED}"/>
              </a:ext>
            </a:extLst>
          </p:cNvPr>
          <p:cNvSpPr/>
          <p:nvPr/>
        </p:nvSpPr>
        <p:spPr>
          <a:xfrm>
            <a:off x="3807542" y="4534540"/>
            <a:ext cx="1891359" cy="1249483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CCD04E5-7631-4EA1-4297-5436016C907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Mise en oeuvre de SRM+ chez [FILIALE]</a:t>
            </a:r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F854E6B9-4DA5-0938-ADCA-CA1BB3329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SRM+ a été créé en 2005 pour professionnaliser la pratique sociétale et faciliter l'intégration des opérations dans leur environnement local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7543CBA-7ADA-2040-766E-2698EB8618EB}"/>
              </a:ext>
            </a:extLst>
          </p:cNvPr>
          <p:cNvSpPr/>
          <p:nvPr/>
        </p:nvSpPr>
        <p:spPr>
          <a:xfrm>
            <a:off x="655680" y="1734377"/>
            <a:ext cx="192552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4400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SRM </a:t>
            </a:r>
            <a:r>
              <a:rPr lang="fr-FR" sz="4400" dirty="0">
                <a:solidFill>
                  <a:schemeClr val="accent5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+</a:t>
            </a:r>
            <a:endParaRPr lang="fr-FR" dirty="0">
              <a:solidFill>
                <a:schemeClr val="accent5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D4102F-E981-9EF4-94ED-047AB2B80D11}"/>
              </a:ext>
            </a:extLst>
          </p:cNvPr>
          <p:cNvSpPr/>
          <p:nvPr/>
        </p:nvSpPr>
        <p:spPr>
          <a:xfrm>
            <a:off x="655680" y="2309622"/>
            <a:ext cx="29154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Stakeholder Relationship Management</a:t>
            </a:r>
            <a:endParaRPr lang="fr-FR" sz="12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7631AF5-D3C3-EF35-55BC-8971E4AED04E}"/>
              </a:ext>
            </a:extLst>
          </p:cNvPr>
          <p:cNvSpPr/>
          <p:nvPr/>
        </p:nvSpPr>
        <p:spPr>
          <a:xfrm>
            <a:off x="655680" y="3211101"/>
            <a:ext cx="27860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implique l'engagement des principales parties prenantes internes et externes</a:t>
            </a:r>
          </a:p>
        </p:txBody>
      </p:sp>
      <p:sp>
        <p:nvSpPr>
          <p:cNvPr id="9" name="Espace réservé du contenu 2">
            <a:extLst>
              <a:ext uri="{FF2B5EF4-FFF2-40B4-BE49-F238E27FC236}">
                <a16:creationId xmlns:a16="http://schemas.microsoft.com/office/drawing/2014/main" id="{B1D08E31-18CD-F431-D9AB-2292C4980B79}"/>
              </a:ext>
            </a:extLst>
          </p:cNvPr>
          <p:cNvSpPr txBox="1">
            <a:spLocks/>
          </p:cNvSpPr>
          <p:nvPr/>
        </p:nvSpPr>
        <p:spPr>
          <a:xfrm>
            <a:off x="3937000" y="2152326"/>
            <a:ext cx="8124065" cy="226215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  <a:lvl2pPr marL="36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-"/>
              <a:defRPr sz="1800" kern="120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8000" indent="0" algn="l" defTabSz="914400" rtl="0" eaLnBrk="1" latinLnBrk="0" hangingPunct="1">
              <a:lnSpc>
                <a:spcPct val="100000"/>
              </a:lnSpc>
              <a:spcBef>
                <a:spcPts val="13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dirty="0"/>
              <a:t>Framework et outils co-développés par les équipes sociétales de TotalEnergies avec Altermondo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dirty="0"/>
              <a:t>Des centaines de mises en œuvre dans toutes les branches de TotalEnergies depuis 2005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dirty="0"/>
              <a:t>Conforme aux normes internationales (AA1000, ISO14001-15)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dirty="0"/>
              <a:t>Autres applications dans les industries extractives, les télécommunications et les médias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CE034B8-9CAE-6F30-60E0-FD535BD63C1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3</a:t>
            </a:fld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3533AD1-39F9-4790-3E64-012535E4E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2693" y="4908151"/>
            <a:ext cx="997461" cy="644283"/>
          </a:xfrm>
          <a:prstGeom prst="rect">
            <a:avLst/>
          </a:prstGeom>
        </p:spPr>
      </p:pic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673061F5-B0A8-AF7B-2DFA-ED27B17017D9}"/>
              </a:ext>
            </a:extLst>
          </p:cNvPr>
          <p:cNvSpPr/>
          <p:nvPr/>
        </p:nvSpPr>
        <p:spPr>
          <a:xfrm>
            <a:off x="5401394" y="4534540"/>
            <a:ext cx="595014" cy="1249483"/>
          </a:xfrm>
          <a:prstGeom prst="roundRect">
            <a:avLst>
              <a:gd name="adj" fmla="val 0"/>
            </a:avLst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92BF3382-9142-9247-C7B5-455E4A1C1815}"/>
              </a:ext>
            </a:extLst>
          </p:cNvPr>
          <p:cNvSpPr txBox="1">
            <a:spLocks/>
          </p:cNvSpPr>
          <p:nvPr/>
        </p:nvSpPr>
        <p:spPr>
          <a:xfrm>
            <a:off x="5501562" y="4748051"/>
            <a:ext cx="602903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fr-FR"/>
            </a:defPPr>
            <a:lvl1pPr>
              <a:defRPr>
                <a:solidFill>
                  <a:schemeClr val="tx1">
                    <a:lumMod val="75000"/>
                  </a:schemeClr>
                </a:solidFill>
              </a:defRPr>
            </a:lvl1pPr>
            <a:lvl2pPr marL="36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-"/>
              <a:defRPr sz="1800" kern="120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20000" indent="-180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-"/>
              <a:defRPr sz="1400" kern="120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88000" indent="0" algn="l" defTabSz="914400" rtl="0" eaLnBrk="1" latinLnBrk="0" hangingPunct="1">
              <a:lnSpc>
                <a:spcPct val="100000"/>
              </a:lnSpc>
              <a:spcBef>
                <a:spcPts val="13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fr-FR" dirty="0"/>
              <a:t>Une nouvelle version développée en 2024, commune à toute les branches et qui répond aux nouvelles exigences sociétales de la Compagnie</a:t>
            </a:r>
          </a:p>
        </p:txBody>
      </p:sp>
    </p:spTree>
    <p:extLst>
      <p:ext uri="{BB962C8B-B14F-4D97-AF65-F5344CB8AC3E}">
        <p14:creationId xmlns:p14="http://schemas.microsoft.com/office/powerpoint/2010/main" val="1872591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67F03D-7E56-6A3E-F8EB-5E2CE3987CE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Mise en oeuvre de SRM+ chez [FILIALE]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67CB5B5-C95F-1630-2D96-F48B1605761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6" name="Ellipse 9">
            <a:extLst>
              <a:ext uri="{FF2B5EF4-FFF2-40B4-BE49-F238E27FC236}">
                <a16:creationId xmlns:a16="http://schemas.microsoft.com/office/drawing/2014/main" id="{D68B5591-573B-2A2A-E406-816E1A28E15F}"/>
              </a:ext>
            </a:extLst>
          </p:cNvPr>
          <p:cNvSpPr/>
          <p:nvPr/>
        </p:nvSpPr>
        <p:spPr>
          <a:xfrm>
            <a:off x="5601487" y="1901224"/>
            <a:ext cx="1027219" cy="1100849"/>
          </a:xfrm>
          <a:prstGeom prst="ellipse">
            <a:avLst/>
          </a:prstGeom>
          <a:solidFill>
            <a:srgbClr val="FFC000"/>
          </a:solidFill>
          <a:ln w="76200">
            <a:solidFill>
              <a:srgbClr val="D9EBF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dirty="0">
              <a:latin typeface="+mj-lt"/>
            </a:endParaRPr>
          </a:p>
        </p:txBody>
      </p:sp>
      <p:graphicFrame>
        <p:nvGraphicFramePr>
          <p:cNvPr id="7" name="Espace réservé du contenu 5">
            <a:extLst>
              <a:ext uri="{FF2B5EF4-FFF2-40B4-BE49-F238E27FC236}">
                <a16:creationId xmlns:a16="http://schemas.microsoft.com/office/drawing/2014/main" id="{9048C64C-3C37-0239-FC13-2A1F63ED2B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8937231"/>
              </p:ext>
            </p:extLst>
          </p:nvPr>
        </p:nvGraphicFramePr>
        <p:xfrm>
          <a:off x="2078265" y="1152331"/>
          <a:ext cx="6922344" cy="4442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Accolade fermante 12">
            <a:extLst>
              <a:ext uri="{FF2B5EF4-FFF2-40B4-BE49-F238E27FC236}">
                <a16:creationId xmlns:a16="http://schemas.microsoft.com/office/drawing/2014/main" id="{39FFD8BB-6535-6D51-E81A-400751FAD5D2}"/>
              </a:ext>
            </a:extLst>
          </p:cNvPr>
          <p:cNvSpPr/>
          <p:nvPr/>
        </p:nvSpPr>
        <p:spPr>
          <a:xfrm>
            <a:off x="7843324" y="3356596"/>
            <a:ext cx="387706" cy="2043288"/>
          </a:xfrm>
          <a:prstGeom prst="rightBrace">
            <a:avLst/>
          </a:prstGeom>
          <a:ln w="50800"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>
              <a:latin typeface="+mj-lt"/>
            </a:endParaRPr>
          </a:p>
        </p:txBody>
      </p:sp>
      <p:sp>
        <p:nvSpPr>
          <p:cNvPr id="9" name="Accolade fermante 13">
            <a:extLst>
              <a:ext uri="{FF2B5EF4-FFF2-40B4-BE49-F238E27FC236}">
                <a16:creationId xmlns:a16="http://schemas.microsoft.com/office/drawing/2014/main" id="{FBD0AF63-96D8-6554-D801-879ACD4817D3}"/>
              </a:ext>
            </a:extLst>
          </p:cNvPr>
          <p:cNvSpPr/>
          <p:nvPr/>
        </p:nvSpPr>
        <p:spPr>
          <a:xfrm flipH="1">
            <a:off x="3565445" y="1285833"/>
            <a:ext cx="337676" cy="3265256"/>
          </a:xfrm>
          <a:prstGeom prst="rightBrace">
            <a:avLst/>
          </a:prstGeom>
          <a:ln w="508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dirty="0">
              <a:latin typeface="+mj-lt"/>
            </a:endParaRPr>
          </a:p>
        </p:txBody>
      </p:sp>
      <p:sp>
        <p:nvSpPr>
          <p:cNvPr id="11" name="Ellipse 9">
            <a:extLst>
              <a:ext uri="{FF2B5EF4-FFF2-40B4-BE49-F238E27FC236}">
                <a16:creationId xmlns:a16="http://schemas.microsoft.com/office/drawing/2014/main" id="{24608F15-0AAE-BDB9-57B1-455D6D0BBFEE}"/>
              </a:ext>
            </a:extLst>
          </p:cNvPr>
          <p:cNvSpPr/>
          <p:nvPr/>
        </p:nvSpPr>
        <p:spPr>
          <a:xfrm>
            <a:off x="5545621" y="1900499"/>
            <a:ext cx="1093143" cy="1100849"/>
          </a:xfrm>
          <a:prstGeom prst="ellipse">
            <a:avLst/>
          </a:prstGeom>
          <a:solidFill>
            <a:srgbClr val="FFC000"/>
          </a:solidFill>
          <a:ln w="76200">
            <a:solidFill>
              <a:srgbClr val="D9EBF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dirty="0">
              <a:latin typeface="+mj-lt"/>
            </a:endParaRPr>
          </a:p>
        </p:txBody>
      </p:sp>
      <p:sp>
        <p:nvSpPr>
          <p:cNvPr id="14" name="Ellipse 11">
            <a:extLst>
              <a:ext uri="{FF2B5EF4-FFF2-40B4-BE49-F238E27FC236}">
                <a16:creationId xmlns:a16="http://schemas.microsoft.com/office/drawing/2014/main" id="{527FC9A2-6E68-E578-4625-6DE870421A5C}"/>
              </a:ext>
            </a:extLst>
          </p:cNvPr>
          <p:cNvSpPr/>
          <p:nvPr/>
        </p:nvSpPr>
        <p:spPr>
          <a:xfrm>
            <a:off x="4641913" y="3138641"/>
            <a:ext cx="1111067" cy="1100849"/>
          </a:xfrm>
          <a:prstGeom prst="ellipse">
            <a:avLst/>
          </a:prstGeom>
          <a:solidFill>
            <a:schemeClr val="accent3"/>
          </a:solidFill>
          <a:ln w="76200">
            <a:solidFill>
              <a:srgbClr val="D9EBF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dirty="0">
              <a:latin typeface="+mj-lt"/>
            </a:endParaRPr>
          </a:p>
        </p:txBody>
      </p:sp>
      <p:sp>
        <p:nvSpPr>
          <p:cNvPr id="17" name="Ellipse 12">
            <a:extLst>
              <a:ext uri="{FF2B5EF4-FFF2-40B4-BE49-F238E27FC236}">
                <a16:creationId xmlns:a16="http://schemas.microsoft.com/office/drawing/2014/main" id="{6CE0CFEA-8546-2F49-54A0-7C593DB2962A}"/>
              </a:ext>
            </a:extLst>
          </p:cNvPr>
          <p:cNvSpPr/>
          <p:nvPr/>
        </p:nvSpPr>
        <p:spPr>
          <a:xfrm>
            <a:off x="6010709" y="3922777"/>
            <a:ext cx="1142320" cy="1100849"/>
          </a:xfrm>
          <a:prstGeom prst="ellipse">
            <a:avLst/>
          </a:prstGeom>
          <a:solidFill>
            <a:schemeClr val="accent5"/>
          </a:solidFill>
          <a:ln w="76200">
            <a:solidFill>
              <a:srgbClr val="D9EBF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dirty="0">
              <a:latin typeface="+mj-lt"/>
            </a:endParaRPr>
          </a:p>
        </p:txBody>
      </p:sp>
      <p:grpSp>
        <p:nvGrpSpPr>
          <p:cNvPr id="19" name="Group 22">
            <a:extLst>
              <a:ext uri="{FF2B5EF4-FFF2-40B4-BE49-F238E27FC236}">
                <a16:creationId xmlns:a16="http://schemas.microsoft.com/office/drawing/2014/main" id="{E8B14FC0-FC4E-3EB5-C745-9611BBF64FCE}"/>
              </a:ext>
            </a:extLst>
          </p:cNvPr>
          <p:cNvGrpSpPr/>
          <p:nvPr/>
        </p:nvGrpSpPr>
        <p:grpSpPr>
          <a:xfrm>
            <a:off x="6194129" y="1378469"/>
            <a:ext cx="323767" cy="369332"/>
            <a:chOff x="10159150" y="757025"/>
            <a:chExt cx="323767" cy="369332"/>
          </a:xfrm>
        </p:grpSpPr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C434F963-EE31-EE6A-838C-F30E5AD1F166}"/>
                </a:ext>
              </a:extLst>
            </p:cNvPr>
            <p:cNvSpPr/>
            <p:nvPr/>
          </p:nvSpPr>
          <p:spPr>
            <a:xfrm>
              <a:off x="10159150" y="782988"/>
              <a:ext cx="322821" cy="322821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+mj-lt"/>
              </a:endParaRPr>
            </a:p>
          </p:txBody>
        </p:sp>
        <p:sp>
          <p:nvSpPr>
            <p:cNvPr id="21" name="TextBox 24">
              <a:extLst>
                <a:ext uri="{FF2B5EF4-FFF2-40B4-BE49-F238E27FC236}">
                  <a16:creationId xmlns:a16="http://schemas.microsoft.com/office/drawing/2014/main" id="{D672080A-39CB-3BA3-B654-2D05620C4CF6}"/>
                </a:ext>
              </a:extLst>
            </p:cNvPr>
            <p:cNvSpPr txBox="1"/>
            <p:nvPr/>
          </p:nvSpPr>
          <p:spPr>
            <a:xfrm>
              <a:off x="10170011" y="75702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>
                  <a:solidFill>
                    <a:schemeClr val="accent1">
                      <a:lumMod val="75000"/>
                    </a:schemeClr>
                  </a:solidFill>
                  <a:latin typeface="+mj-lt"/>
                </a:rPr>
                <a:t>1</a:t>
              </a:r>
            </a:p>
          </p:txBody>
        </p:sp>
      </p:grpSp>
      <p:sp>
        <p:nvSpPr>
          <p:cNvPr id="23" name="Oval 26">
            <a:extLst>
              <a:ext uri="{FF2B5EF4-FFF2-40B4-BE49-F238E27FC236}">
                <a16:creationId xmlns:a16="http://schemas.microsoft.com/office/drawing/2014/main" id="{C67A4B9F-5338-1D3D-235F-AD30C640D3CB}"/>
              </a:ext>
            </a:extLst>
          </p:cNvPr>
          <p:cNvSpPr/>
          <p:nvPr/>
        </p:nvSpPr>
        <p:spPr>
          <a:xfrm>
            <a:off x="4565793" y="4338527"/>
            <a:ext cx="322821" cy="322821"/>
          </a:xfrm>
          <a:prstGeom prst="ellipse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+mj-lt"/>
            </a:endParaRPr>
          </a:p>
        </p:txBody>
      </p:sp>
      <p:sp>
        <p:nvSpPr>
          <p:cNvPr id="24" name="TextBox 27">
            <a:extLst>
              <a:ext uri="{FF2B5EF4-FFF2-40B4-BE49-F238E27FC236}">
                <a16:creationId xmlns:a16="http://schemas.microsoft.com/office/drawing/2014/main" id="{2FD4CEF8-236C-8C34-8BEA-84AB39B450D9}"/>
              </a:ext>
            </a:extLst>
          </p:cNvPr>
          <p:cNvSpPr txBox="1"/>
          <p:nvPr/>
        </p:nvSpPr>
        <p:spPr>
          <a:xfrm>
            <a:off x="4575708" y="431527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3"/>
                </a:solidFill>
                <a:latin typeface="+mj-lt"/>
              </a:rPr>
              <a:t>2</a:t>
            </a:r>
          </a:p>
        </p:txBody>
      </p:sp>
      <p:sp>
        <p:nvSpPr>
          <p:cNvPr id="26" name="Oval 29">
            <a:extLst>
              <a:ext uri="{FF2B5EF4-FFF2-40B4-BE49-F238E27FC236}">
                <a16:creationId xmlns:a16="http://schemas.microsoft.com/office/drawing/2014/main" id="{88CED27A-5FDE-F9F4-B8F5-4A8FF0E1C562}"/>
              </a:ext>
            </a:extLst>
          </p:cNvPr>
          <p:cNvSpPr/>
          <p:nvPr/>
        </p:nvSpPr>
        <p:spPr>
          <a:xfrm>
            <a:off x="7062757" y="5095622"/>
            <a:ext cx="322821" cy="322821"/>
          </a:xfrm>
          <a:prstGeom prst="ellipse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+mj-lt"/>
            </a:endParaRPr>
          </a:p>
        </p:txBody>
      </p:sp>
      <p:sp>
        <p:nvSpPr>
          <p:cNvPr id="27" name="TextBox 30">
            <a:extLst>
              <a:ext uri="{FF2B5EF4-FFF2-40B4-BE49-F238E27FC236}">
                <a16:creationId xmlns:a16="http://schemas.microsoft.com/office/drawing/2014/main" id="{5AD5F696-77BD-B1A8-A34F-A13428B908BD}"/>
              </a:ext>
            </a:extLst>
          </p:cNvPr>
          <p:cNvSpPr txBox="1"/>
          <p:nvPr/>
        </p:nvSpPr>
        <p:spPr>
          <a:xfrm>
            <a:off x="7072672" y="507236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5"/>
                </a:solidFill>
                <a:latin typeface="+mj-lt"/>
              </a:rPr>
              <a:t>3</a:t>
            </a:r>
          </a:p>
        </p:txBody>
      </p:sp>
      <p:sp>
        <p:nvSpPr>
          <p:cNvPr id="28" name="ZoneTexte 10">
            <a:extLst>
              <a:ext uri="{FF2B5EF4-FFF2-40B4-BE49-F238E27FC236}">
                <a16:creationId xmlns:a16="http://schemas.microsoft.com/office/drawing/2014/main" id="{31EEB739-DE72-13E4-D537-D7C4E976445E}"/>
              </a:ext>
            </a:extLst>
          </p:cNvPr>
          <p:cNvSpPr txBox="1"/>
          <p:nvPr/>
        </p:nvSpPr>
        <p:spPr>
          <a:xfrm>
            <a:off x="618738" y="2210238"/>
            <a:ext cx="3031661" cy="14316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400" b="1" dirty="0">
                <a:latin typeface="+mj-lt"/>
                <a:cs typeface="Calibri" panose="020F0502020204030204" pitchFamily="34" charset="0"/>
              </a:rPr>
              <a:t>Priorité</a:t>
            </a:r>
          </a:p>
          <a:p>
            <a:pPr>
              <a:lnSpc>
                <a:spcPct val="150000"/>
              </a:lnSpc>
            </a:pPr>
            <a:r>
              <a:rPr lang="fr-FR" sz="1400" b="1" dirty="0">
                <a:latin typeface="+mj-lt"/>
                <a:cs typeface="Calibri" panose="020F0502020204030204" pitchFamily="34" charset="0"/>
              </a:rPr>
              <a:t>Risk management</a:t>
            </a:r>
          </a:p>
          <a:p>
            <a:pPr>
              <a:lnSpc>
                <a:spcPct val="150000"/>
              </a:lnSpc>
            </a:pPr>
            <a:r>
              <a:rPr lang="fr-FR" sz="1600" b="1" dirty="0">
                <a:latin typeface="+mj-lt"/>
                <a:ea typeface="+mj-ea"/>
                <a:cs typeface="Arial"/>
              </a:rPr>
              <a:t>Sécuriser notre permis d’opérer</a:t>
            </a:r>
          </a:p>
        </p:txBody>
      </p:sp>
      <p:sp>
        <p:nvSpPr>
          <p:cNvPr id="29" name="ZoneTexte 14">
            <a:extLst>
              <a:ext uri="{FF2B5EF4-FFF2-40B4-BE49-F238E27FC236}">
                <a16:creationId xmlns:a16="http://schemas.microsoft.com/office/drawing/2014/main" id="{E7F921C5-3F7A-68F8-4501-8562319192AB}"/>
              </a:ext>
            </a:extLst>
          </p:cNvPr>
          <p:cNvSpPr txBox="1"/>
          <p:nvPr/>
        </p:nvSpPr>
        <p:spPr>
          <a:xfrm>
            <a:off x="8490087" y="3219721"/>
            <a:ext cx="3264766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fr-FR" sz="1600" b="1" dirty="0">
                <a:solidFill>
                  <a:schemeClr val="accent5"/>
                </a:solidFill>
                <a:latin typeface="+mj-lt"/>
                <a:cs typeface="Calibri" panose="020F0502020204030204" pitchFamily="34" charset="0"/>
              </a:rPr>
              <a:t>PILIER 3 - Gestion des opportunités et des impacts positifs :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1400" b="1" dirty="0">
                <a:solidFill>
                  <a:schemeClr val="accent5"/>
                </a:solidFill>
                <a:latin typeface="+mj-lt"/>
                <a:cs typeface="Calibri" panose="020F0502020204030204" pitchFamily="34" charset="0"/>
              </a:rPr>
              <a:t>Priorité : Contenu local (embauche et approvisionnement / renforcement des capacités)</a:t>
            </a:r>
          </a:p>
          <a:p>
            <a:pPr marL="28575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sz="1400" b="1" dirty="0">
                <a:solidFill>
                  <a:schemeClr val="accent5"/>
                </a:solidFill>
                <a:latin typeface="+mj-lt"/>
                <a:cs typeface="Calibri" panose="020F0502020204030204" pitchFamily="34" charset="0"/>
              </a:rPr>
              <a:t>Facteur d'accélération : Investissement sociétal</a:t>
            </a:r>
          </a:p>
        </p:txBody>
      </p:sp>
      <p:sp>
        <p:nvSpPr>
          <p:cNvPr id="30" name="TextBox 34">
            <a:extLst>
              <a:ext uri="{FF2B5EF4-FFF2-40B4-BE49-F238E27FC236}">
                <a16:creationId xmlns:a16="http://schemas.microsoft.com/office/drawing/2014/main" id="{1AEE6C4E-6090-9F26-EF02-A42D252D80AE}"/>
              </a:ext>
            </a:extLst>
          </p:cNvPr>
          <p:cNvSpPr txBox="1"/>
          <p:nvPr/>
        </p:nvSpPr>
        <p:spPr>
          <a:xfrm>
            <a:off x="2306320" y="4679486"/>
            <a:ext cx="370438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Clr>
                <a:schemeClr val="accent5">
                  <a:lumMod val="75000"/>
                </a:schemeClr>
              </a:buClr>
            </a:pPr>
            <a:r>
              <a:rPr lang="fr-FR" b="1" dirty="0">
                <a:solidFill>
                  <a:schemeClr val="accent3"/>
                </a:solidFill>
                <a:latin typeface="+mj-lt"/>
                <a:ea typeface="+mj-ea"/>
                <a:cs typeface="Arial"/>
              </a:rPr>
              <a:t>PILIER 2 - Gestion des </a:t>
            </a:r>
            <a:br>
              <a:rPr lang="fr-FR" b="1" dirty="0">
                <a:solidFill>
                  <a:schemeClr val="accent3"/>
                </a:solidFill>
                <a:latin typeface="+mj-lt"/>
                <a:ea typeface="+mj-ea"/>
                <a:cs typeface="Arial"/>
              </a:rPr>
            </a:br>
            <a:r>
              <a:rPr lang="fr-FR" b="1" dirty="0">
                <a:solidFill>
                  <a:schemeClr val="accent3"/>
                </a:solidFill>
                <a:latin typeface="+mj-lt"/>
                <a:ea typeface="+mj-ea"/>
                <a:cs typeface="Arial"/>
              </a:rPr>
              <a:t>impacts négatifs</a:t>
            </a:r>
          </a:p>
          <a:p>
            <a:pPr>
              <a:spcBef>
                <a:spcPts val="1200"/>
              </a:spcBef>
              <a:buClr>
                <a:schemeClr val="accent5">
                  <a:lumMod val="75000"/>
                </a:schemeClr>
              </a:buClr>
            </a:pPr>
            <a:r>
              <a:rPr lang="fr-FR" sz="1400" dirty="0">
                <a:solidFill>
                  <a:schemeClr val="accent3"/>
                </a:solidFill>
                <a:latin typeface="+mj-lt"/>
              </a:rPr>
              <a:t>Comment nous gérons les impacts négatifs de nos activités sur les communautés riveraines de nos opérations</a:t>
            </a: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C2B100C2-CA02-F0C6-0133-DBCCE8C4ADB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9548" y="3100017"/>
            <a:ext cx="1178473" cy="1100849"/>
          </a:xfrm>
          <a:prstGeom prst="rect">
            <a:avLst/>
          </a:prstGeom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E33E5E01-EF1A-2A11-32A9-117D1E2282D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90301" y="1916373"/>
            <a:ext cx="1383118" cy="1122019"/>
          </a:xfrm>
          <a:prstGeom prst="rect">
            <a:avLst/>
          </a:prstGeom>
        </p:spPr>
      </p:pic>
      <p:pic>
        <p:nvPicPr>
          <p:cNvPr id="39" name="Image 38">
            <a:extLst>
              <a:ext uri="{FF2B5EF4-FFF2-40B4-BE49-F238E27FC236}">
                <a16:creationId xmlns:a16="http://schemas.microsoft.com/office/drawing/2014/main" id="{F0E19703-A568-E5CD-9652-2142C71F156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10245" y="3951718"/>
            <a:ext cx="1361948" cy="1107906"/>
          </a:xfrm>
          <a:prstGeom prst="rect">
            <a:avLst/>
          </a:prstGeom>
        </p:spPr>
      </p:pic>
      <p:sp>
        <p:nvSpPr>
          <p:cNvPr id="43" name="TextBox 32">
            <a:extLst>
              <a:ext uri="{FF2B5EF4-FFF2-40B4-BE49-F238E27FC236}">
                <a16:creationId xmlns:a16="http://schemas.microsoft.com/office/drawing/2014/main" id="{C0E1F596-564A-7791-1D54-C696E9D1A656}"/>
              </a:ext>
            </a:extLst>
          </p:cNvPr>
          <p:cNvSpPr txBox="1"/>
          <p:nvPr/>
        </p:nvSpPr>
        <p:spPr>
          <a:xfrm>
            <a:off x="7072672" y="1025960"/>
            <a:ext cx="2582862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Clr>
                <a:schemeClr val="accent5">
                  <a:lumMod val="75000"/>
                </a:schemeClr>
              </a:buClr>
            </a:pPr>
            <a:r>
              <a:rPr lang="fr-FR" sz="16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Arial"/>
              </a:rPr>
              <a:t>PILIER 1 - Dialogue et relations à long terme avec nos parties prenantes</a:t>
            </a:r>
          </a:p>
          <a:p>
            <a:pPr>
              <a:spcBef>
                <a:spcPts val="1200"/>
              </a:spcBef>
              <a:buClr>
                <a:schemeClr val="accent5">
                  <a:lumMod val="75000"/>
                </a:schemeClr>
              </a:buClr>
            </a:pPr>
            <a:r>
              <a:rPr lang="fr-FR" sz="14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Comment nous gérons les interactions entre nos activités et l'environnement humain à l'extérieur de la clôture ?</a:t>
            </a: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E2D8D78E-1B9E-F114-070D-7C9F573A4091}"/>
              </a:ext>
            </a:extLst>
          </p:cNvPr>
          <p:cNvSpPr/>
          <p:nvPr/>
        </p:nvSpPr>
        <p:spPr>
          <a:xfrm>
            <a:off x="9652489" y="181111"/>
            <a:ext cx="1763170" cy="1763170"/>
          </a:xfrm>
          <a:prstGeom prst="ellipse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F36DC1B1-1F82-797D-8099-9A863DBE22BD}"/>
              </a:ext>
            </a:extLst>
          </p:cNvPr>
          <p:cNvSpPr/>
          <p:nvPr/>
        </p:nvSpPr>
        <p:spPr>
          <a:xfrm>
            <a:off x="10266219" y="885550"/>
            <a:ext cx="1763170" cy="176317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345ED8C-4C54-6544-DCDE-9ECCB8AD9094}"/>
              </a:ext>
            </a:extLst>
          </p:cNvPr>
          <p:cNvSpPr txBox="1"/>
          <p:nvPr/>
        </p:nvSpPr>
        <p:spPr>
          <a:xfrm>
            <a:off x="10467556" y="1417776"/>
            <a:ext cx="15618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b="1" dirty="0">
                <a:solidFill>
                  <a:schemeClr val="bg1"/>
                </a:solidFill>
              </a:rPr>
              <a:t>3 piliers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C141A705-6495-105C-06AD-EB0EFB2D2652}"/>
              </a:ext>
            </a:extLst>
          </p:cNvPr>
          <p:cNvSpPr txBox="1"/>
          <p:nvPr/>
        </p:nvSpPr>
        <p:spPr>
          <a:xfrm>
            <a:off x="9897713" y="394831"/>
            <a:ext cx="1090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="1" dirty="0">
                <a:solidFill>
                  <a:schemeClr val="bg1"/>
                </a:solidFill>
              </a:rPr>
              <a:t>WHY?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D5E3BC4F-149B-97D2-E36F-316CB425041F}"/>
              </a:ext>
            </a:extLst>
          </p:cNvPr>
          <p:cNvGrpSpPr/>
          <p:nvPr/>
        </p:nvGrpSpPr>
        <p:grpSpPr>
          <a:xfrm>
            <a:off x="384175" y="562384"/>
            <a:ext cx="2657094" cy="1313477"/>
            <a:chOff x="732651" y="2039794"/>
            <a:chExt cx="2657094" cy="1313477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0442BE5-2AD1-E618-FEDE-40DEEF6F6F19}"/>
                </a:ext>
              </a:extLst>
            </p:cNvPr>
            <p:cNvSpPr/>
            <p:nvPr/>
          </p:nvSpPr>
          <p:spPr>
            <a:xfrm>
              <a:off x="999495" y="2362960"/>
              <a:ext cx="2390250" cy="990311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0" b="1" i="0" u="none" strike="noStrike" kern="0" cap="none" spc="0" normalizeH="0" baseline="0" dirty="0">
                  <a:ln>
                    <a:noFill/>
                  </a:ln>
                  <a:solidFill>
                    <a:schemeClr val="accent3"/>
                  </a:solidFill>
                  <a:effectLst/>
                  <a:uLnTx/>
                  <a:uFillTx/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SR</a:t>
              </a:r>
              <a:r>
                <a:rPr kumimoji="0" lang="en-US" sz="6000" b="1" i="0" u="none" strike="noStrike" kern="0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M</a:t>
              </a:r>
              <a:r>
                <a:rPr kumimoji="0" lang="en-US" sz="6000" b="1" i="0" u="none" strike="noStrike" kern="0" cap="none" spc="0" normalizeH="0" baseline="3000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+</a:t>
              </a:r>
              <a:endParaRPr kumimoji="0" lang="en-US" sz="6000" b="1" i="0" u="none" strike="noStrike" kern="0" cap="none" spc="0" normalizeH="0" baseline="3000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Roboto Black" panose="02000000000000000000" pitchFamily="2" charset="0"/>
                <a:ea typeface="Roboto Black" panose="02000000000000000000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E781EEC2-E7A6-6D71-7350-9694F1CE2905}"/>
                </a:ext>
              </a:extLst>
            </p:cNvPr>
            <p:cNvSpPr txBox="1"/>
            <p:nvPr/>
          </p:nvSpPr>
          <p:spPr>
            <a:xfrm>
              <a:off x="732651" y="2039794"/>
              <a:ext cx="120996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600" b="1" dirty="0">
                  <a:solidFill>
                    <a:schemeClr val="accent1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ONE </a:t>
              </a:r>
              <a:endParaRPr lang="en-US" dirty="0">
                <a:solidFill>
                  <a:schemeClr val="accent1"/>
                </a:solidFill>
                <a:latin typeface="Aptos" panose="0211000402020202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5705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C18E8CA-C031-42A2-8314-EDA4EC5EE2DA}"/>
              </a:ext>
            </a:extLst>
          </p:cNvPr>
          <p:cNvSpPr/>
          <p:nvPr/>
        </p:nvSpPr>
        <p:spPr>
          <a:xfrm>
            <a:off x="738910" y="1875860"/>
            <a:ext cx="5203720" cy="40261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C828EE-044B-0B9A-5550-74C1255C4FB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 noProof="0"/>
              <a:t>Mise en oeuvre de SRM+ chez [FILIALE]</a:t>
            </a:r>
            <a:endParaRPr lang="en-US" noProof="0"/>
          </a:p>
        </p:txBody>
      </p:sp>
      <p:graphicFrame>
        <p:nvGraphicFramePr>
          <p:cNvPr id="7" name="Table 58">
            <a:extLst>
              <a:ext uri="{FF2B5EF4-FFF2-40B4-BE49-F238E27FC236}">
                <a16:creationId xmlns:a16="http://schemas.microsoft.com/office/drawing/2014/main" id="{9060F771-B8E0-6BAF-BB1B-B1B4510E25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042347"/>
              </p:ext>
            </p:extLst>
          </p:nvPr>
        </p:nvGraphicFramePr>
        <p:xfrm>
          <a:off x="6225311" y="1449388"/>
          <a:ext cx="3787878" cy="25488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03682">
                  <a:extLst>
                    <a:ext uri="{9D8B030D-6E8A-4147-A177-3AD203B41FA5}">
                      <a16:colId xmlns:a16="http://schemas.microsoft.com/office/drawing/2014/main" val="3345702254"/>
                    </a:ext>
                  </a:extLst>
                </a:gridCol>
                <a:gridCol w="1384196">
                  <a:extLst>
                    <a:ext uri="{9D8B030D-6E8A-4147-A177-3AD203B41FA5}">
                      <a16:colId xmlns:a16="http://schemas.microsoft.com/office/drawing/2014/main" val="4863478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noProof="0" dirty="0"/>
                        <a:t>Exigence CR</a:t>
                      </a:r>
                    </a:p>
                  </a:txBody>
                  <a:tcPr marT="72000" marB="72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noProof="0" dirty="0"/>
                        <a:t>ONE SRM+</a:t>
                      </a:r>
                    </a:p>
                  </a:txBody>
                  <a:tcPr marT="72000" marB="72000" anchor="ctr"/>
                </a:tc>
                <a:extLst>
                  <a:ext uri="{0D108BD9-81ED-4DB2-BD59-A6C34878D82A}">
                    <a16:rowId xmlns:a16="http://schemas.microsoft.com/office/drawing/2014/main" val="39656856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noProof="0" dirty="0">
                          <a:solidFill>
                            <a:schemeClr val="accent5"/>
                          </a:solidFill>
                        </a:rPr>
                        <a:t>2-Contexte et évaluation des risques</a:t>
                      </a:r>
                    </a:p>
                  </a:txBody>
                  <a:tcPr marT="72000" marB="720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noProof="0" dirty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endParaRPr lang="en-US" noProof="0" dirty="0">
                        <a:solidFill>
                          <a:schemeClr val="accent5"/>
                        </a:solidFill>
                      </a:endParaRPr>
                    </a:p>
                  </a:txBody>
                  <a:tcPr marT="72000" marB="72000" anchor="ctr"/>
                </a:tc>
                <a:extLst>
                  <a:ext uri="{0D108BD9-81ED-4DB2-BD59-A6C34878D82A}">
                    <a16:rowId xmlns:a16="http://schemas.microsoft.com/office/drawing/2014/main" val="1512060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noProof="0" dirty="0">
                          <a:solidFill>
                            <a:schemeClr val="accent5"/>
                          </a:solidFill>
                        </a:rPr>
                        <a:t>3-Dialogue</a:t>
                      </a:r>
                    </a:p>
                  </a:txBody>
                  <a:tcPr marT="72000" marB="720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noProof="0" dirty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endParaRPr lang="en-US" sz="2400" noProof="0" dirty="0">
                        <a:solidFill>
                          <a:schemeClr val="accent5"/>
                        </a:solidFill>
                      </a:endParaRPr>
                    </a:p>
                  </a:txBody>
                  <a:tcPr marT="72000" marB="72000" anchor="ctr"/>
                </a:tc>
                <a:extLst>
                  <a:ext uri="{0D108BD9-81ED-4DB2-BD59-A6C34878D82A}">
                    <a16:rowId xmlns:a16="http://schemas.microsoft.com/office/drawing/2014/main" val="1462089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noProof="0" dirty="0">
                          <a:solidFill>
                            <a:schemeClr val="accent5"/>
                          </a:solidFill>
                        </a:rPr>
                        <a:t>4-Stratégie</a:t>
                      </a:r>
                    </a:p>
                  </a:txBody>
                  <a:tcPr marT="72000" marB="720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noProof="0" dirty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endParaRPr lang="en-US" sz="2400" noProof="0" dirty="0">
                        <a:solidFill>
                          <a:schemeClr val="accent5"/>
                        </a:solidFill>
                      </a:endParaRPr>
                    </a:p>
                  </a:txBody>
                  <a:tcPr marT="72000" marB="72000" anchor="ctr"/>
                </a:tc>
                <a:extLst>
                  <a:ext uri="{0D108BD9-81ED-4DB2-BD59-A6C34878D82A}">
                    <a16:rowId xmlns:a16="http://schemas.microsoft.com/office/drawing/2014/main" val="1199673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noProof="0" dirty="0">
                          <a:solidFill>
                            <a:schemeClr val="accent5"/>
                          </a:solidFill>
                        </a:rPr>
                        <a:t>5- Plan d'action</a:t>
                      </a:r>
                    </a:p>
                  </a:txBody>
                  <a:tcPr marT="72000" marB="720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noProof="0" dirty="0">
                          <a:solidFill>
                            <a:schemeClr val="accent5"/>
                          </a:solidFill>
                          <a:sym typeface="Wingdings" panose="05000000000000000000" pitchFamily="2" charset="2"/>
                        </a:rPr>
                        <a:t></a:t>
                      </a:r>
                      <a:endParaRPr lang="en-US" sz="2400" noProof="0" dirty="0">
                        <a:solidFill>
                          <a:schemeClr val="accent5"/>
                        </a:solidFill>
                      </a:endParaRPr>
                    </a:p>
                  </a:txBody>
                  <a:tcPr marT="72000" marB="72000" anchor="ctr"/>
                </a:tc>
                <a:extLst>
                  <a:ext uri="{0D108BD9-81ED-4DB2-BD59-A6C34878D82A}">
                    <a16:rowId xmlns:a16="http://schemas.microsoft.com/office/drawing/2014/main" val="2439523067"/>
                  </a:ext>
                </a:extLst>
              </a:tr>
            </a:tbl>
          </a:graphicData>
        </a:graphic>
      </p:graphicFrame>
      <p:pic>
        <p:nvPicPr>
          <p:cNvPr id="8" name="Picture 5">
            <a:extLst>
              <a:ext uri="{FF2B5EF4-FFF2-40B4-BE49-F238E27FC236}">
                <a16:creationId xmlns:a16="http://schemas.microsoft.com/office/drawing/2014/main" id="{06947526-466A-4C61-6895-7BA938438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350" y="2298760"/>
            <a:ext cx="4761251" cy="3445024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17A76F91-DD11-01F4-666A-A252EFF948EF}"/>
              </a:ext>
            </a:extLst>
          </p:cNvPr>
          <p:cNvSpPr txBox="1"/>
          <p:nvPr/>
        </p:nvSpPr>
        <p:spPr>
          <a:xfrm>
            <a:off x="738912" y="1929428"/>
            <a:ext cx="5203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spcBef>
                <a:spcPts val="300"/>
              </a:spcBef>
              <a:spcAft>
                <a:spcPts val="300"/>
              </a:spcAft>
              <a:buNone/>
            </a:pPr>
            <a:r>
              <a:rPr lang="en-US" sz="1800" b="1" dirty="0">
                <a:solidFill>
                  <a:schemeClr val="accent5"/>
                </a:solidFill>
              </a:rPr>
              <a:t>7 exigences de la </a:t>
            </a:r>
            <a:r>
              <a:rPr lang="en-US" b="1" dirty="0">
                <a:solidFill>
                  <a:schemeClr val="accent5"/>
                </a:solidFill>
              </a:rPr>
              <a:t>CR</a:t>
            </a:r>
            <a:endParaRPr lang="en-US" sz="1800" b="1" dirty="0">
              <a:solidFill>
                <a:schemeClr val="accent5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755F066-4210-A292-1228-4AD2096B43CD}"/>
              </a:ext>
            </a:extLst>
          </p:cNvPr>
          <p:cNvSpPr txBox="1"/>
          <p:nvPr/>
        </p:nvSpPr>
        <p:spPr>
          <a:xfrm>
            <a:off x="6132070" y="3999413"/>
            <a:ext cx="5681239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Clr>
                <a:schemeClr val="accent5"/>
              </a:buClr>
              <a:buFont typeface="Wingdings" panose="05000000000000000000" pitchFamily="2" charset="2"/>
              <a:buChar char="è"/>
            </a:pPr>
            <a:r>
              <a:rPr lang="fr-FR" sz="1200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Effectuer une évaluation des risques et des opportunités au niveau sociétal</a:t>
            </a:r>
          </a:p>
          <a:p>
            <a:pPr marL="285750" indent="-285750">
              <a:spcBef>
                <a:spcPts val="600"/>
              </a:spcBef>
              <a:buClr>
                <a:schemeClr val="accent5"/>
              </a:buClr>
              <a:buFont typeface="Wingdings" panose="05000000000000000000" pitchFamily="2" charset="2"/>
              <a:buChar char="è"/>
            </a:pPr>
            <a:r>
              <a:rPr lang="fr-FR" sz="1200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Mettre à jour la cartographie des parties prenantes afin de cibler les principales parties prenantes</a:t>
            </a:r>
          </a:p>
          <a:p>
            <a:pPr marL="285750" indent="-285750">
              <a:spcBef>
                <a:spcPts val="600"/>
              </a:spcBef>
              <a:buClr>
                <a:schemeClr val="accent5"/>
              </a:buClr>
              <a:buFont typeface="Wingdings" panose="05000000000000000000" pitchFamily="2" charset="2"/>
              <a:buChar char="è"/>
            </a:pPr>
            <a:r>
              <a:rPr lang="fr-FR" sz="1200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Mettre à jour les perceptions des parties prenantes et évaluer leur impact potentiel sur les opérations et la réputation.</a:t>
            </a:r>
          </a:p>
          <a:p>
            <a:pPr marL="285750" indent="-285750">
              <a:spcBef>
                <a:spcPts val="600"/>
              </a:spcBef>
              <a:buClr>
                <a:schemeClr val="accent5"/>
              </a:buClr>
              <a:buFont typeface="Wingdings" panose="05000000000000000000" pitchFamily="2" charset="2"/>
              <a:buChar char="è"/>
            </a:pPr>
            <a:r>
              <a:rPr lang="fr-FR" sz="1200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Mettre à jour de la stratégie de performance sociétale et des plans d'action pour les années à venir afin de traiter les questions matérielles</a:t>
            </a:r>
          </a:p>
          <a:p>
            <a:pPr marL="285750" indent="-285750">
              <a:spcBef>
                <a:spcPts val="600"/>
              </a:spcBef>
              <a:buClr>
                <a:schemeClr val="accent5"/>
              </a:buClr>
              <a:buFont typeface="Wingdings" panose="05000000000000000000" pitchFamily="2" charset="2"/>
              <a:buChar char="è"/>
            </a:pPr>
            <a:r>
              <a:rPr lang="fr-FR" sz="1200" dirty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Veiller à ce que la gouvernance sociétale et les ressources soient adaptées à la mise en œuvre de la stratégie et du plan d'action sociétal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D25D9E80-BC7F-3AC2-5953-C8731BC187E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5A587B-5814-4D9B-9598-FE9CB954CB01}" type="slidenum">
              <a:rPr lang="en-US" noProof="0" smtClean="0"/>
              <a:pPr/>
              <a:t>5</a:t>
            </a:fld>
            <a:endParaRPr lang="en-US" noProof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E6CAEA9A-83E3-3F19-5D48-0F8EAB027A22}"/>
              </a:ext>
            </a:extLst>
          </p:cNvPr>
          <p:cNvSpPr/>
          <p:nvPr/>
        </p:nvSpPr>
        <p:spPr>
          <a:xfrm>
            <a:off x="9652489" y="181111"/>
            <a:ext cx="1763170" cy="1763170"/>
          </a:xfrm>
          <a:prstGeom prst="ellipse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43CB3B20-9D03-22E9-4A2B-0E2E0332A7F9}"/>
              </a:ext>
            </a:extLst>
          </p:cNvPr>
          <p:cNvSpPr/>
          <p:nvPr/>
        </p:nvSpPr>
        <p:spPr>
          <a:xfrm>
            <a:off x="10266219" y="885550"/>
            <a:ext cx="1763170" cy="176317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905806E5-66E9-FDA3-F498-FE5479CCABA1}"/>
              </a:ext>
            </a:extLst>
          </p:cNvPr>
          <p:cNvSpPr txBox="1"/>
          <p:nvPr/>
        </p:nvSpPr>
        <p:spPr>
          <a:xfrm>
            <a:off x="10467556" y="1417776"/>
            <a:ext cx="15618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b="1" dirty="0">
                <a:solidFill>
                  <a:schemeClr val="bg1"/>
                </a:solidFill>
              </a:rPr>
              <a:t>Alignement avec la CR 412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12668D9-6B4B-F022-D702-7E2B9BDFA121}"/>
              </a:ext>
            </a:extLst>
          </p:cNvPr>
          <p:cNvSpPr txBox="1"/>
          <p:nvPr/>
        </p:nvSpPr>
        <p:spPr>
          <a:xfrm>
            <a:off x="9897713" y="394831"/>
            <a:ext cx="10903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="1" dirty="0">
                <a:solidFill>
                  <a:schemeClr val="bg1"/>
                </a:solidFill>
              </a:rPr>
              <a:t>WHY?</a:t>
            </a:r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4037C060-180D-DFC1-3CC5-4DFFF6D6A5CD}"/>
              </a:ext>
            </a:extLst>
          </p:cNvPr>
          <p:cNvGrpSpPr/>
          <p:nvPr/>
        </p:nvGrpSpPr>
        <p:grpSpPr>
          <a:xfrm>
            <a:off x="384175" y="562384"/>
            <a:ext cx="2657094" cy="1313477"/>
            <a:chOff x="732651" y="2039794"/>
            <a:chExt cx="2657094" cy="1313477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075BC99-11F8-4884-9542-FEF535116829}"/>
                </a:ext>
              </a:extLst>
            </p:cNvPr>
            <p:cNvSpPr/>
            <p:nvPr/>
          </p:nvSpPr>
          <p:spPr>
            <a:xfrm>
              <a:off x="999495" y="2362960"/>
              <a:ext cx="2390250" cy="990311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0" b="1" i="0" u="none" strike="noStrike" kern="0" cap="none" spc="0" normalizeH="0" baseline="0" dirty="0">
                  <a:ln>
                    <a:noFill/>
                  </a:ln>
                  <a:solidFill>
                    <a:schemeClr val="accent3"/>
                  </a:solidFill>
                  <a:effectLst/>
                  <a:uLnTx/>
                  <a:uFillTx/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SR</a:t>
              </a:r>
              <a:r>
                <a:rPr kumimoji="0" lang="en-US" sz="6000" b="1" i="0" u="none" strike="noStrike" kern="0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M</a:t>
              </a:r>
              <a:r>
                <a:rPr kumimoji="0" lang="en-US" sz="6000" b="1" i="0" u="none" strike="noStrike" kern="0" cap="none" spc="0" normalizeH="0" baseline="3000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+</a:t>
              </a:r>
              <a:endParaRPr kumimoji="0" lang="en-US" sz="6000" b="1" i="0" u="none" strike="noStrike" kern="0" cap="none" spc="0" normalizeH="0" baseline="3000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Roboto Black" panose="02000000000000000000" pitchFamily="2" charset="0"/>
                <a:ea typeface="Roboto Black" panose="02000000000000000000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16" name="ZoneTexte 15">
              <a:extLst>
                <a:ext uri="{FF2B5EF4-FFF2-40B4-BE49-F238E27FC236}">
                  <a16:creationId xmlns:a16="http://schemas.microsoft.com/office/drawing/2014/main" id="{23CC925F-0867-8317-E52C-9D46EC2A2398}"/>
                </a:ext>
              </a:extLst>
            </p:cNvPr>
            <p:cNvSpPr txBox="1"/>
            <p:nvPr/>
          </p:nvSpPr>
          <p:spPr>
            <a:xfrm>
              <a:off x="732651" y="2039794"/>
              <a:ext cx="120996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600" b="1" dirty="0">
                  <a:solidFill>
                    <a:schemeClr val="accent1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ONE </a:t>
              </a:r>
              <a:endParaRPr lang="en-US" dirty="0">
                <a:solidFill>
                  <a:schemeClr val="accent1"/>
                </a:solidFill>
                <a:latin typeface="Aptos" panose="0211000402020202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3866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DA27B5-8648-DFAB-06E9-E066068C5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223AC37-AC76-84A9-2116-4B5C47114C8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Mise en oeuvre de SRM+ chez [FILIALE]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1875F8-F88F-A7C5-2769-390CA5C9DC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385AD117-D46A-87B6-9BB9-5400BB17D334}"/>
              </a:ext>
            </a:extLst>
          </p:cNvPr>
          <p:cNvSpPr/>
          <p:nvPr/>
        </p:nvSpPr>
        <p:spPr>
          <a:xfrm>
            <a:off x="9652489" y="181111"/>
            <a:ext cx="1763170" cy="1763170"/>
          </a:xfrm>
          <a:prstGeom prst="ellipse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0048DC5E-D8C6-9528-8531-1BFEFF097AE8}"/>
              </a:ext>
            </a:extLst>
          </p:cNvPr>
          <p:cNvSpPr/>
          <p:nvPr/>
        </p:nvSpPr>
        <p:spPr>
          <a:xfrm>
            <a:off x="10266219" y="885550"/>
            <a:ext cx="1763170" cy="176317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DA2D52AC-8574-6EA7-9E1B-F298402744EA}"/>
              </a:ext>
            </a:extLst>
          </p:cNvPr>
          <p:cNvGrpSpPr/>
          <p:nvPr/>
        </p:nvGrpSpPr>
        <p:grpSpPr>
          <a:xfrm>
            <a:off x="384175" y="562384"/>
            <a:ext cx="2657094" cy="1313477"/>
            <a:chOff x="732651" y="2039794"/>
            <a:chExt cx="2657094" cy="1313477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29F1249-26D7-AD42-9BBD-A64EEDF9964D}"/>
                </a:ext>
              </a:extLst>
            </p:cNvPr>
            <p:cNvSpPr/>
            <p:nvPr/>
          </p:nvSpPr>
          <p:spPr>
            <a:xfrm>
              <a:off x="999495" y="2362960"/>
              <a:ext cx="2390250" cy="990311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6000" b="1" i="0" u="none" strike="noStrike" kern="0" cap="none" spc="0" normalizeH="0" baseline="0" dirty="0">
                  <a:ln>
                    <a:noFill/>
                  </a:ln>
                  <a:solidFill>
                    <a:schemeClr val="accent3"/>
                  </a:solidFill>
                  <a:effectLst/>
                  <a:uLnTx/>
                  <a:uFillTx/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SR</a:t>
              </a:r>
              <a:r>
                <a:rPr kumimoji="0" lang="en-US" sz="6000" b="1" i="0" u="none" strike="noStrike" kern="0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M</a:t>
              </a:r>
              <a:r>
                <a:rPr kumimoji="0" lang="en-US" sz="6000" b="1" i="0" u="none" strike="noStrike" kern="0" cap="none" spc="0" normalizeH="0" baseline="3000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+</a:t>
              </a:r>
              <a:endParaRPr kumimoji="0" lang="en-US" sz="6000" b="1" i="0" u="none" strike="noStrike" kern="0" cap="none" spc="0" normalizeH="0" baseline="3000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Roboto Black" panose="02000000000000000000" pitchFamily="2" charset="0"/>
                <a:ea typeface="Roboto Black" panose="02000000000000000000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2E552D88-9E7F-08C9-34D2-A80E19D0CE6D}"/>
                </a:ext>
              </a:extLst>
            </p:cNvPr>
            <p:cNvSpPr txBox="1"/>
            <p:nvPr/>
          </p:nvSpPr>
          <p:spPr>
            <a:xfrm>
              <a:off x="732651" y="2039794"/>
              <a:ext cx="120996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3600" b="1" dirty="0">
                  <a:solidFill>
                    <a:schemeClr val="accent1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ONE </a:t>
              </a:r>
              <a:endParaRPr lang="en-US" dirty="0">
                <a:solidFill>
                  <a:schemeClr val="accent1"/>
                </a:solidFill>
                <a:latin typeface="Aptos" panose="02110004020202020204"/>
              </a:endParaRPr>
            </a:p>
          </p:txBody>
        </p:sp>
      </p:grp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C4E53D65-680A-0A58-A583-84A7B18A3A97}"/>
              </a:ext>
            </a:extLst>
          </p:cNvPr>
          <p:cNvCxnSpPr>
            <a:cxnSpLocks/>
          </p:cNvCxnSpPr>
          <p:nvPr/>
        </p:nvCxnSpPr>
        <p:spPr>
          <a:xfrm>
            <a:off x="9356436" y="4876058"/>
            <a:ext cx="0" cy="1071537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ZoneTexte 73">
            <a:extLst>
              <a:ext uri="{FF2B5EF4-FFF2-40B4-BE49-F238E27FC236}">
                <a16:creationId xmlns:a16="http://schemas.microsoft.com/office/drawing/2014/main" id="{D8428942-1B20-5252-7673-59D0EC9FBDC6}"/>
              </a:ext>
            </a:extLst>
          </p:cNvPr>
          <p:cNvSpPr txBox="1"/>
          <p:nvPr/>
        </p:nvSpPr>
        <p:spPr>
          <a:xfrm>
            <a:off x="10467556" y="1417776"/>
            <a:ext cx="15618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b="1">
                <a:solidFill>
                  <a:schemeClr val="bg1"/>
                </a:solidFill>
              </a:rPr>
              <a:t>Les livrables clés</a:t>
            </a:r>
          </a:p>
        </p:txBody>
      </p:sp>
      <p:sp>
        <p:nvSpPr>
          <p:cNvPr id="75" name="ZoneTexte 74">
            <a:extLst>
              <a:ext uri="{FF2B5EF4-FFF2-40B4-BE49-F238E27FC236}">
                <a16:creationId xmlns:a16="http://schemas.microsoft.com/office/drawing/2014/main" id="{774B91D0-CF7F-3844-C125-2FDCE1732D16}"/>
              </a:ext>
            </a:extLst>
          </p:cNvPr>
          <p:cNvSpPr txBox="1"/>
          <p:nvPr/>
        </p:nvSpPr>
        <p:spPr>
          <a:xfrm>
            <a:off x="9897713" y="394831"/>
            <a:ext cx="1272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b="1" dirty="0">
                <a:solidFill>
                  <a:schemeClr val="bg1"/>
                </a:solidFill>
              </a:rPr>
              <a:t>WHAT?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F831674-4221-6617-A6C2-1AE25F9DCB76}"/>
              </a:ext>
            </a:extLst>
          </p:cNvPr>
          <p:cNvSpPr txBox="1"/>
          <p:nvPr/>
        </p:nvSpPr>
        <p:spPr>
          <a:xfrm>
            <a:off x="8398313" y="3118698"/>
            <a:ext cx="18797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2857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Permet de s'aligner sur les exigences de la CR-412 et les SocKPI </a:t>
            </a:r>
          </a:p>
          <a:p>
            <a:r>
              <a:rPr lang="fr-FR" dirty="0"/>
              <a:t>Autour des 3 piliers de la performance sociétale</a:t>
            </a:r>
            <a:endParaRPr lang="en-US" dirty="0"/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527E05A0-01B9-2CBE-AA24-EB4AD0F657EF}"/>
              </a:ext>
            </a:extLst>
          </p:cNvPr>
          <p:cNvSpPr/>
          <p:nvPr/>
        </p:nvSpPr>
        <p:spPr>
          <a:xfrm>
            <a:off x="2533849" y="3240507"/>
            <a:ext cx="2218308" cy="182073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solidFill>
                  <a:schemeClr val="bg1"/>
                </a:solidFill>
              </a:rPr>
              <a:t>2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</a:rPr>
              <a:t>Cartographie des parties prenantes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10EC5E8B-CD60-A1C8-4845-EB208297D509}"/>
              </a:ext>
            </a:extLst>
          </p:cNvPr>
          <p:cNvSpPr/>
          <p:nvPr/>
        </p:nvSpPr>
        <p:spPr>
          <a:xfrm>
            <a:off x="4881817" y="3248573"/>
            <a:ext cx="2218308" cy="181266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solidFill>
                  <a:schemeClr val="bg1"/>
                </a:solidFill>
              </a:rPr>
              <a:t>3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</a:rPr>
              <a:t>Consultation de parties prenantes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3B08FE50-DA2C-7710-4CCD-8E87B53061A1}"/>
              </a:ext>
            </a:extLst>
          </p:cNvPr>
          <p:cNvSpPr/>
          <p:nvPr/>
        </p:nvSpPr>
        <p:spPr>
          <a:xfrm>
            <a:off x="185881" y="3240507"/>
            <a:ext cx="2218308" cy="182073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solidFill>
                  <a:schemeClr val="bg1"/>
                </a:solidFill>
              </a:rPr>
              <a:t>1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</a:rPr>
              <a:t>Revue des Risques Sociétaux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6CBBAA45-2219-498E-A194-759AC6905CA5}"/>
              </a:ext>
            </a:extLst>
          </p:cNvPr>
          <p:cNvSpPr/>
          <p:nvPr/>
        </p:nvSpPr>
        <p:spPr>
          <a:xfrm>
            <a:off x="9786299" y="3240507"/>
            <a:ext cx="2218308" cy="182073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solidFill>
                  <a:schemeClr val="bg1"/>
                </a:solidFill>
              </a:rPr>
              <a:t>5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</a:rPr>
              <a:t>Rapport et feedback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0B5BAA0A-6B0C-BFDE-A691-1A1BD1BC99D8}"/>
              </a:ext>
            </a:extLst>
          </p:cNvPr>
          <p:cNvSpPr/>
          <p:nvPr/>
        </p:nvSpPr>
        <p:spPr>
          <a:xfrm>
            <a:off x="7422289" y="3268362"/>
            <a:ext cx="2218308" cy="1820734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solidFill>
                  <a:schemeClr val="bg1"/>
                </a:solidFill>
              </a:rPr>
              <a:t>4</a:t>
            </a:r>
          </a:p>
          <a:p>
            <a:pPr algn="ctr"/>
            <a:r>
              <a:rPr lang="fr-FR" sz="2000" b="1" dirty="0">
                <a:solidFill>
                  <a:schemeClr val="bg1"/>
                </a:solidFill>
              </a:rPr>
              <a:t>Analyse des écarts et plan d’actions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433CE841-908C-B031-ED42-9E78DBF926FC}"/>
              </a:ext>
            </a:extLst>
          </p:cNvPr>
          <p:cNvCxnSpPr>
            <a:cxnSpLocks/>
          </p:cNvCxnSpPr>
          <p:nvPr/>
        </p:nvCxnSpPr>
        <p:spPr>
          <a:xfrm>
            <a:off x="7260545" y="3076767"/>
            <a:ext cx="0" cy="2377552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1FA44902-9215-862A-0F26-30FF2B17A882}"/>
              </a:ext>
            </a:extLst>
          </p:cNvPr>
          <p:cNvCxnSpPr>
            <a:cxnSpLocks/>
          </p:cNvCxnSpPr>
          <p:nvPr/>
        </p:nvCxnSpPr>
        <p:spPr>
          <a:xfrm>
            <a:off x="440549" y="3092402"/>
            <a:ext cx="6560193" cy="6196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E0812B5E-E74C-48E0-3994-6B6EA2F74397}"/>
              </a:ext>
            </a:extLst>
          </p:cNvPr>
          <p:cNvCxnSpPr>
            <a:cxnSpLocks/>
          </p:cNvCxnSpPr>
          <p:nvPr/>
        </p:nvCxnSpPr>
        <p:spPr>
          <a:xfrm>
            <a:off x="7698791" y="3092512"/>
            <a:ext cx="4028105" cy="1312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04A1A235-06EE-5B73-78D9-952A6AEC41C6}"/>
              </a:ext>
            </a:extLst>
          </p:cNvPr>
          <p:cNvSpPr txBox="1"/>
          <p:nvPr/>
        </p:nvSpPr>
        <p:spPr>
          <a:xfrm>
            <a:off x="9160815" y="2899030"/>
            <a:ext cx="128259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OUTPUT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A9377B59-3488-E618-B12C-447FDA1A6FAB}"/>
              </a:ext>
            </a:extLst>
          </p:cNvPr>
          <p:cNvSpPr txBox="1"/>
          <p:nvPr/>
        </p:nvSpPr>
        <p:spPr>
          <a:xfrm>
            <a:off x="2651461" y="2899030"/>
            <a:ext cx="190901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chemeClr val="tx2"/>
                </a:solidFill>
              </a:defRPr>
            </a:lvl1pPr>
          </a:lstStyle>
          <a:p>
            <a:pPr algn="ctr"/>
            <a:r>
              <a:rPr lang="en-US" dirty="0"/>
              <a:t>INPUT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EECA36E5-B849-3780-0D99-62FA1C420538}"/>
              </a:ext>
            </a:extLst>
          </p:cNvPr>
          <p:cNvSpPr txBox="1"/>
          <p:nvPr/>
        </p:nvSpPr>
        <p:spPr>
          <a:xfrm>
            <a:off x="228982" y="5130423"/>
            <a:ext cx="22015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accent6"/>
                </a:solidFill>
              </a:rPr>
              <a:t>Scorecard des risques sociétaux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AAD85A6-A49B-4AF0-B2DB-A1109CDCF8E0}"/>
              </a:ext>
            </a:extLst>
          </p:cNvPr>
          <p:cNvSpPr txBox="1"/>
          <p:nvPr/>
        </p:nvSpPr>
        <p:spPr>
          <a:xfrm>
            <a:off x="2608119" y="5130423"/>
            <a:ext cx="22015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Matrice des parties prenantes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Plan d’engagement des parties prenantes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68FEB20-964D-34D9-31A6-F92A59C21846}"/>
              </a:ext>
            </a:extLst>
          </p:cNvPr>
          <p:cNvSpPr txBox="1"/>
          <p:nvPr/>
        </p:nvSpPr>
        <p:spPr>
          <a:xfrm>
            <a:off x="4987256" y="5130423"/>
            <a:ext cx="22015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Panel de parties prenantes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accent1">
                    <a:lumMod val="75000"/>
                  </a:schemeClr>
                </a:solidFill>
              </a:rPr>
              <a:t>Préoccupations et attentes prioritaires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2ADC92A-4460-5B5E-AEF8-0D29F549BCA3}"/>
              </a:ext>
            </a:extLst>
          </p:cNvPr>
          <p:cNvSpPr txBox="1"/>
          <p:nvPr/>
        </p:nvSpPr>
        <p:spPr>
          <a:xfrm>
            <a:off x="7495644" y="5130423"/>
            <a:ext cx="220159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0070C0"/>
                </a:solidFill>
              </a:rPr>
              <a:t>Analyse des écarts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0070C0"/>
                </a:solidFill>
              </a:rPr>
              <a:t>Analyse de matérialité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rgbClr val="0070C0"/>
                </a:solidFill>
              </a:rPr>
              <a:t>Plan d’action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23CE0B8D-8978-A6FB-0880-3C47C2FF62C3}"/>
              </a:ext>
            </a:extLst>
          </p:cNvPr>
          <p:cNvSpPr txBox="1"/>
          <p:nvPr/>
        </p:nvSpPr>
        <p:spPr>
          <a:xfrm>
            <a:off x="10040515" y="5130423"/>
            <a:ext cx="22015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accent3"/>
                </a:solidFill>
              </a:rPr>
              <a:t>Executive summary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accent3"/>
                </a:solidFill>
              </a:rPr>
              <a:t>Retour aux parties prenantes (à faire par la filiale)</a:t>
            </a:r>
          </a:p>
        </p:txBody>
      </p:sp>
    </p:spTree>
    <p:extLst>
      <p:ext uri="{BB962C8B-B14F-4D97-AF65-F5344CB8AC3E}">
        <p14:creationId xmlns:p14="http://schemas.microsoft.com/office/powerpoint/2010/main" val="4115212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5735340C-D089-B6EE-1758-19BF6DD2150B}"/>
              </a:ext>
            </a:extLst>
          </p:cNvPr>
          <p:cNvSpPr/>
          <p:nvPr/>
        </p:nvSpPr>
        <p:spPr>
          <a:xfrm>
            <a:off x="227013" y="2164670"/>
            <a:ext cx="5224067" cy="1171251"/>
          </a:xfrm>
          <a:prstGeom prst="roundRect">
            <a:avLst/>
          </a:prstGeom>
          <a:solidFill>
            <a:srgbClr val="7DD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150C2EFE-29E8-BBDF-F710-90586D70825A}"/>
              </a:ext>
            </a:extLst>
          </p:cNvPr>
          <p:cNvSpPr/>
          <p:nvPr/>
        </p:nvSpPr>
        <p:spPr>
          <a:xfrm>
            <a:off x="410850" y="3936418"/>
            <a:ext cx="4645616" cy="1626182"/>
          </a:xfrm>
          <a:prstGeom prst="roundRect">
            <a:avLst/>
          </a:prstGeom>
          <a:solidFill>
            <a:srgbClr val="FFDE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A2E674ED-198B-C8A0-2232-BD7CDBC21407}"/>
              </a:ext>
            </a:extLst>
          </p:cNvPr>
          <p:cNvSpPr/>
          <p:nvPr/>
        </p:nvSpPr>
        <p:spPr>
          <a:xfrm>
            <a:off x="7924800" y="2841077"/>
            <a:ext cx="4112185" cy="1318897"/>
          </a:xfrm>
          <a:prstGeom prst="roundRect">
            <a:avLst/>
          </a:prstGeom>
          <a:solidFill>
            <a:srgbClr val="66C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B691DDE-B806-3002-E64E-B9648B65F5E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t>7</a:t>
            </a:fld>
            <a:endParaRPr lang="fr-FR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5C5DED15-7696-59F9-4562-08EA56FC4964}"/>
              </a:ext>
            </a:extLst>
          </p:cNvPr>
          <p:cNvSpPr/>
          <p:nvPr/>
        </p:nvSpPr>
        <p:spPr>
          <a:xfrm>
            <a:off x="9652489" y="181111"/>
            <a:ext cx="1763170" cy="1763170"/>
          </a:xfrm>
          <a:prstGeom prst="ellipse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596C92A6-CF81-4CC0-C7EE-6D91C818D67C}"/>
              </a:ext>
            </a:extLst>
          </p:cNvPr>
          <p:cNvSpPr/>
          <p:nvPr/>
        </p:nvSpPr>
        <p:spPr>
          <a:xfrm>
            <a:off x="10266219" y="885550"/>
            <a:ext cx="1763170" cy="176317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AB8FD8C-08D3-C336-267E-266828181588}"/>
              </a:ext>
            </a:extLst>
          </p:cNvPr>
          <p:cNvSpPr txBox="1"/>
          <p:nvPr/>
        </p:nvSpPr>
        <p:spPr>
          <a:xfrm>
            <a:off x="10467556" y="1417776"/>
            <a:ext cx="15618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b="1" dirty="0">
                <a:solidFill>
                  <a:schemeClr val="bg1"/>
                </a:solidFill>
              </a:rPr>
              <a:t>Référentiel révisé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35DA00F0-9C15-1FA8-8FF5-5BA0FFB91EAA}"/>
              </a:ext>
            </a:extLst>
          </p:cNvPr>
          <p:cNvGrpSpPr/>
          <p:nvPr/>
        </p:nvGrpSpPr>
        <p:grpSpPr>
          <a:xfrm>
            <a:off x="384175" y="562384"/>
            <a:ext cx="2657094" cy="1313477"/>
            <a:chOff x="732651" y="2039794"/>
            <a:chExt cx="2657094" cy="1313477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E4E1DB9-7A73-1591-3F97-30166B5EDAF1}"/>
                </a:ext>
              </a:extLst>
            </p:cNvPr>
            <p:cNvSpPr/>
            <p:nvPr/>
          </p:nvSpPr>
          <p:spPr>
            <a:xfrm>
              <a:off x="999495" y="2362960"/>
              <a:ext cx="2390250" cy="990311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defRPr/>
              </a:pPr>
              <a:r>
                <a:rPr lang="en-US" sz="6000" b="1" kern="0" dirty="0">
                  <a:solidFill>
                    <a:schemeClr val="accent3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SR</a:t>
              </a:r>
              <a:r>
                <a:rPr lang="en-US" sz="6000" b="1" kern="0" dirty="0">
                  <a:solidFill>
                    <a:schemeClr val="tx2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M</a:t>
              </a:r>
              <a:r>
                <a:rPr lang="en-US" sz="6000" b="1" kern="0" baseline="30000" dirty="0">
                  <a:solidFill>
                    <a:schemeClr val="accent6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+</a:t>
              </a:r>
              <a:endParaRPr lang="en-US" sz="6000" b="1" kern="0" baseline="30000" dirty="0">
                <a:solidFill>
                  <a:schemeClr val="accent6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BEE3F71A-2F0B-AD53-E276-9BEB0D827DAD}"/>
                </a:ext>
              </a:extLst>
            </p:cNvPr>
            <p:cNvSpPr txBox="1"/>
            <p:nvPr/>
          </p:nvSpPr>
          <p:spPr>
            <a:xfrm>
              <a:off x="732651" y="2039794"/>
              <a:ext cx="120996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3600" b="1" dirty="0">
                  <a:solidFill>
                    <a:schemeClr val="accent1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ONE </a:t>
              </a:r>
              <a:endParaRPr lang="fr-FR" dirty="0">
                <a:solidFill>
                  <a:schemeClr val="accent1"/>
                </a:solidFill>
                <a:latin typeface="Aptos" panose="02110004020202020204"/>
              </a:endParaRPr>
            </a:p>
          </p:txBody>
        </p:sp>
      </p:grpSp>
      <p:sp>
        <p:nvSpPr>
          <p:cNvPr id="25" name="ZoneTexte 24">
            <a:extLst>
              <a:ext uri="{FF2B5EF4-FFF2-40B4-BE49-F238E27FC236}">
                <a16:creationId xmlns:a16="http://schemas.microsoft.com/office/drawing/2014/main" id="{F511F9AC-6BB8-9396-2B11-826933E5E1EC}"/>
              </a:ext>
            </a:extLst>
          </p:cNvPr>
          <p:cNvSpPr txBox="1"/>
          <p:nvPr/>
        </p:nvSpPr>
        <p:spPr>
          <a:xfrm>
            <a:off x="9897713" y="394831"/>
            <a:ext cx="1272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WHAT?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7FE1CFB5-E8C4-09C8-E0FB-A5B6E35D4456}"/>
              </a:ext>
            </a:extLst>
          </p:cNvPr>
          <p:cNvSpPr txBox="1"/>
          <p:nvPr/>
        </p:nvSpPr>
        <p:spPr>
          <a:xfrm>
            <a:off x="5451080" y="3751752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9 impacts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E5BD19C6-4C2A-FDB2-5711-86E8C6D39FC0}"/>
              </a:ext>
            </a:extLst>
          </p:cNvPr>
          <p:cNvSpPr txBox="1"/>
          <p:nvPr/>
        </p:nvSpPr>
        <p:spPr>
          <a:xfrm>
            <a:off x="8577681" y="3270863"/>
            <a:ext cx="3853918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P01 - Engagement transparent et régulier des parties prenantes</a:t>
            </a:r>
          </a:p>
          <a:p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P02 - Respect et suivi des engagements</a:t>
            </a:r>
          </a:p>
          <a:p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P03 - Gestion des plaintes non commerciales</a:t>
            </a:r>
          </a:p>
          <a:p>
            <a:r>
              <a:rPr lang="fr-FR" sz="900" dirty="0">
                <a:solidFill>
                  <a:schemeClr val="accent5">
                    <a:lumMod val="75000"/>
                  </a:schemeClr>
                </a:solidFill>
              </a:rPr>
              <a:t>P04 - Communication (activités, perspectives stratégiques, ESG/durabilité...)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1DA5386F-D001-A5FD-8173-DB401910F189}"/>
              </a:ext>
            </a:extLst>
          </p:cNvPr>
          <p:cNvSpPr txBox="1"/>
          <p:nvPr/>
        </p:nvSpPr>
        <p:spPr>
          <a:xfrm>
            <a:off x="8577680" y="2943723"/>
            <a:ext cx="3573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b="1" dirty="0">
                <a:solidFill>
                  <a:schemeClr val="accent5">
                    <a:lumMod val="75000"/>
                  </a:schemeClr>
                </a:solidFill>
              </a:rPr>
              <a:t>Pilier 1</a:t>
            </a:r>
          </a:p>
          <a:p>
            <a:r>
              <a:rPr lang="fr-FR" sz="900" b="1" dirty="0">
                <a:solidFill>
                  <a:schemeClr val="accent5">
                    <a:lumMod val="75000"/>
                  </a:schemeClr>
                </a:solidFill>
              </a:rPr>
              <a:t>Pratiques de performance sociétale</a:t>
            </a:r>
            <a:endParaRPr lang="en-US" sz="9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C3028502-7E29-EA73-49A7-2ED1F83C05F1}"/>
              </a:ext>
            </a:extLst>
          </p:cNvPr>
          <p:cNvSpPr txBox="1"/>
          <p:nvPr/>
        </p:nvSpPr>
        <p:spPr>
          <a:xfrm>
            <a:off x="227013" y="2577264"/>
            <a:ext cx="41121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900" dirty="0">
                <a:solidFill>
                  <a:schemeClr val="accent4">
                    <a:lumMod val="75000"/>
                  </a:schemeClr>
                </a:solidFill>
              </a:rPr>
              <a:t>P05 - Information sur les impacts HSE et les mesures d'atténuation</a:t>
            </a:r>
          </a:p>
          <a:p>
            <a:r>
              <a:rPr lang="fr-FR" sz="900" dirty="0">
                <a:solidFill>
                  <a:schemeClr val="accent4">
                    <a:lumMod val="75000"/>
                  </a:schemeClr>
                </a:solidFill>
              </a:rPr>
              <a:t>P06 - Gestion des impacts négatifs sur les personnes et l'environnement</a:t>
            </a:r>
          </a:p>
          <a:p>
            <a:r>
              <a:rPr lang="fr-FR" sz="900" dirty="0">
                <a:solidFill>
                  <a:schemeClr val="accent4">
                    <a:lumMod val="75000"/>
                  </a:schemeClr>
                </a:solidFill>
              </a:rPr>
              <a:t>P07 - Coopération avec les voisins industriels et les autorités</a:t>
            </a:r>
          </a:p>
          <a:p>
            <a:r>
              <a:rPr lang="fr-FR" sz="900" dirty="0">
                <a:solidFill>
                  <a:schemeClr val="accent4">
                    <a:lumMod val="75000"/>
                  </a:schemeClr>
                </a:solidFill>
              </a:rPr>
              <a:t>P08 - Contrôle des sous-traitants sur les aspects HSE et droits humains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5C3356DD-C31E-A1F8-7DE1-CDA02642223F}"/>
              </a:ext>
            </a:extLst>
          </p:cNvPr>
          <p:cNvSpPr txBox="1"/>
          <p:nvPr/>
        </p:nvSpPr>
        <p:spPr>
          <a:xfrm>
            <a:off x="732284" y="4268879"/>
            <a:ext cx="325020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900" dirty="0">
                <a:solidFill>
                  <a:schemeClr val="accent1">
                    <a:lumMod val="50000"/>
                  </a:schemeClr>
                </a:solidFill>
              </a:rPr>
              <a:t>P09 - Accès aux opportunités d'emploi local</a:t>
            </a:r>
          </a:p>
          <a:p>
            <a:r>
              <a:rPr lang="fr-FR" sz="900" dirty="0">
                <a:solidFill>
                  <a:schemeClr val="accent1">
                    <a:lumMod val="50000"/>
                  </a:schemeClr>
                </a:solidFill>
              </a:rPr>
              <a:t>P10 - Accès aux appels d'offres pour les entreprises locales</a:t>
            </a:r>
          </a:p>
          <a:p>
            <a:r>
              <a:rPr lang="fr-FR" sz="900" dirty="0">
                <a:solidFill>
                  <a:schemeClr val="accent1">
                    <a:lumMod val="50000"/>
                  </a:schemeClr>
                </a:solidFill>
              </a:rPr>
              <a:t>P11 - Renforcement des capacités des populations locales</a:t>
            </a:r>
          </a:p>
          <a:p>
            <a:r>
              <a:rPr lang="fr-FR" sz="900" dirty="0">
                <a:solidFill>
                  <a:schemeClr val="accent1">
                    <a:lumMod val="50000"/>
                  </a:schemeClr>
                </a:solidFill>
              </a:rPr>
              <a:t>Participation dans les institutions économiques locales </a:t>
            </a:r>
          </a:p>
          <a:p>
            <a:r>
              <a:rPr lang="fr-FR" sz="900" dirty="0">
                <a:solidFill>
                  <a:schemeClr val="accent1">
                    <a:lumMod val="50000"/>
                  </a:schemeClr>
                </a:solidFill>
              </a:rPr>
              <a:t>P12 - Contrôle des sous-traitants sur les aspects liés à l'emploi et la sous-traitance locale</a:t>
            </a:r>
          </a:p>
          <a:p>
            <a:r>
              <a:rPr lang="fr-FR" sz="900" dirty="0">
                <a:solidFill>
                  <a:schemeClr val="accent1">
                    <a:lumMod val="50000"/>
                  </a:schemeClr>
                </a:solidFill>
              </a:rPr>
              <a:t>P13 - Gestion des actions sociétales locales</a:t>
            </a:r>
          </a:p>
          <a:p>
            <a:r>
              <a:rPr lang="fr-FR" sz="900" dirty="0">
                <a:solidFill>
                  <a:schemeClr val="accent1">
                    <a:lumMod val="50000"/>
                  </a:schemeClr>
                </a:solidFill>
              </a:rPr>
              <a:t>P14 - Partenariats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ED6AB186-7D2B-3404-42E1-D7F6AC6D2A63}"/>
              </a:ext>
            </a:extLst>
          </p:cNvPr>
          <p:cNvSpPr txBox="1"/>
          <p:nvPr/>
        </p:nvSpPr>
        <p:spPr>
          <a:xfrm>
            <a:off x="227013" y="2265459"/>
            <a:ext cx="2743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>
                <a:solidFill>
                  <a:schemeClr val="accent4">
                    <a:lumMod val="75000"/>
                  </a:schemeClr>
                </a:solidFill>
              </a:rPr>
              <a:t>Pilier 2</a:t>
            </a:r>
          </a:p>
          <a:p>
            <a:r>
              <a:rPr lang="fr-FR" sz="900" b="1" dirty="0">
                <a:solidFill>
                  <a:schemeClr val="accent4">
                    <a:lumMod val="75000"/>
                  </a:schemeClr>
                </a:solidFill>
              </a:rPr>
              <a:t>Pratiques en matière de performance sociétale</a:t>
            </a:r>
            <a:endParaRPr lang="en-US" sz="9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4CA834E2-BA6E-87D7-1DF7-01DC5C983B45}"/>
              </a:ext>
            </a:extLst>
          </p:cNvPr>
          <p:cNvSpPr txBox="1"/>
          <p:nvPr/>
        </p:nvSpPr>
        <p:spPr>
          <a:xfrm>
            <a:off x="732284" y="3966161"/>
            <a:ext cx="2743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>
                <a:solidFill>
                  <a:schemeClr val="accent1">
                    <a:lumMod val="50000"/>
                  </a:schemeClr>
                </a:solidFill>
              </a:rPr>
              <a:t>Pilier 3</a:t>
            </a:r>
            <a:br>
              <a:rPr lang="fr-FR" sz="9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fr-FR" sz="900" b="1" dirty="0">
                <a:solidFill>
                  <a:schemeClr val="accent1">
                    <a:lumMod val="50000"/>
                  </a:schemeClr>
                </a:solidFill>
              </a:rPr>
              <a:t>Pratiques en matière de performance sociétale</a:t>
            </a:r>
            <a:endParaRPr lang="en-US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B3BE6FEC-2C0D-BA49-7C74-A7481A2B07F7}"/>
              </a:ext>
            </a:extLst>
          </p:cNvPr>
          <p:cNvSpPr txBox="1"/>
          <p:nvPr/>
        </p:nvSpPr>
        <p:spPr>
          <a:xfrm>
            <a:off x="5428638" y="4012328"/>
            <a:ext cx="12939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100" dirty="0">
                <a:solidFill>
                  <a:schemeClr val="bg1"/>
                </a:solidFill>
              </a:rPr>
              <a:t>16 context factors</a:t>
            </a:r>
          </a:p>
        </p:txBody>
      </p:sp>
      <p:sp>
        <p:nvSpPr>
          <p:cNvPr id="46" name="Espace réservé du pied de page 45">
            <a:extLst>
              <a:ext uri="{FF2B5EF4-FFF2-40B4-BE49-F238E27FC236}">
                <a16:creationId xmlns:a16="http://schemas.microsoft.com/office/drawing/2014/main" id="{683B01D0-C64A-1BC3-D14A-0AD63A7F69A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Mise en oeuvre de SRM+ chez [FILIALE]</a:t>
            </a:r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37712AC-9E11-7968-F2F7-72146516187D}"/>
              </a:ext>
            </a:extLst>
          </p:cNvPr>
          <p:cNvSpPr txBox="1"/>
          <p:nvPr/>
        </p:nvSpPr>
        <p:spPr>
          <a:xfrm>
            <a:off x="5361428" y="3458330"/>
            <a:ext cx="183731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noProof="0">
                <a:solidFill>
                  <a:schemeClr val="tx1">
                    <a:lumMod val="75000"/>
                  </a:schemeClr>
                </a:solidFill>
              </a:rPr>
              <a:t>9 impacts</a:t>
            </a:r>
          </a:p>
          <a:p>
            <a:pPr algn="ctr"/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</a:rPr>
              <a:t>16 facteurs de contexte</a:t>
            </a:r>
          </a:p>
          <a:p>
            <a:pPr algn="ctr"/>
            <a:r>
              <a:rPr lang="fr-FR" sz="1100" noProof="0" dirty="0">
                <a:solidFill>
                  <a:schemeClr val="tx1">
                    <a:lumMod val="75000"/>
                  </a:schemeClr>
                </a:solidFill>
              </a:rPr>
              <a:t>15 pratiques de performance sociétale</a:t>
            </a:r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28AC8FFE-5A5B-BB93-B355-C79A8DC11A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2973" y="1489526"/>
            <a:ext cx="8243850" cy="4811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652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4BEA9BA-C521-06C1-7DCB-8BF13374CC6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Mise en oeuvre de SRM+ chez [FILIALE]</a:t>
            </a:r>
            <a:endParaRPr lang="fr-FR" dirty="0"/>
          </a:p>
        </p:txBody>
      </p:sp>
      <p:sp>
        <p:nvSpPr>
          <p:cNvPr id="6" name="AutoShape 33">
            <a:extLst>
              <a:ext uri="{FF2B5EF4-FFF2-40B4-BE49-F238E27FC236}">
                <a16:creationId xmlns:a16="http://schemas.microsoft.com/office/drawing/2014/main" id="{B7AC304A-DD78-A5F3-F738-F57F8167A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62994" y="4189943"/>
            <a:ext cx="403225" cy="1103312"/>
          </a:xfrm>
          <a:prstGeom prst="curvedLeftArrow">
            <a:avLst>
              <a:gd name="adj1" fmla="val 54724"/>
              <a:gd name="adj2" fmla="val 109449"/>
              <a:gd name="adj3" fmla="val 33333"/>
            </a:avLst>
          </a:prstGeom>
          <a:solidFill>
            <a:schemeClr val="accent3"/>
          </a:solidFill>
          <a:ln w="9525">
            <a:solidFill>
              <a:srgbClr val="4D4D4D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100000"/>
              </a:spcBef>
              <a:buBlip>
                <a:blip r:embed="rId2"/>
              </a:buBlip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cxnSp>
        <p:nvCxnSpPr>
          <p:cNvPr id="7" name="AutoShape 37">
            <a:extLst>
              <a:ext uri="{FF2B5EF4-FFF2-40B4-BE49-F238E27FC236}">
                <a16:creationId xmlns:a16="http://schemas.microsoft.com/office/drawing/2014/main" id="{DC7430FF-3E90-3F71-ECC7-829E521A9203}"/>
              </a:ext>
            </a:extLst>
          </p:cNvPr>
          <p:cNvCxnSpPr>
            <a:cxnSpLocks noChangeShapeType="1"/>
            <a:stCxn id="28" idx="3"/>
            <a:endCxn id="21" idx="1"/>
          </p:cNvCxnSpPr>
          <p:nvPr/>
        </p:nvCxnSpPr>
        <p:spPr bwMode="auto">
          <a:xfrm flipV="1">
            <a:off x="6487919" y="3174730"/>
            <a:ext cx="606474" cy="117446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4D4D4D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AutoShape 36">
            <a:extLst>
              <a:ext uri="{FF2B5EF4-FFF2-40B4-BE49-F238E27FC236}">
                <a16:creationId xmlns:a16="http://schemas.microsoft.com/office/drawing/2014/main" id="{A31B784F-CCA1-0F84-131F-E8132DE9D8B9}"/>
              </a:ext>
            </a:extLst>
          </p:cNvPr>
          <p:cNvCxnSpPr>
            <a:cxnSpLocks noChangeShapeType="1"/>
            <a:stCxn id="27" idx="3"/>
            <a:endCxn id="21" idx="1"/>
          </p:cNvCxnSpPr>
          <p:nvPr/>
        </p:nvCxnSpPr>
        <p:spPr bwMode="auto">
          <a:xfrm>
            <a:off x="6487919" y="2159511"/>
            <a:ext cx="606474" cy="1015219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4D4D4D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Rectangle 4">
            <a:extLst>
              <a:ext uri="{FF2B5EF4-FFF2-40B4-BE49-F238E27FC236}">
                <a16:creationId xmlns:a16="http://schemas.microsoft.com/office/drawing/2014/main" id="{B4FFA997-8E11-F298-E917-775C35B8E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4019" y="4707816"/>
            <a:ext cx="3844230" cy="111580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8BD858D3-B3BF-AA2D-B391-DE46397BF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4019" y="2408825"/>
            <a:ext cx="3844230" cy="145869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70FEF950-462D-BD0B-AE88-1413A5273D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9621" y="4761790"/>
            <a:ext cx="3151188" cy="106182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2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</a:rPr>
              <a:t>Autorités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2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</a:rPr>
              <a:t>Business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altLang="fr-FR" sz="1200" kern="0" dirty="0">
                <a:solidFill>
                  <a:schemeClr val="tx1">
                    <a:lumMod val="75000"/>
                  </a:schemeClr>
                </a:solidFill>
              </a:rPr>
              <a:t>Société civile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2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</a:rPr>
              <a:t>Communautés</a:t>
            </a:r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EA2F31DD-440B-A4DA-2D56-751AAE088A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9621" y="2531064"/>
            <a:ext cx="3574354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2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</a:rPr>
              <a:t>Cartographie des parties prenantes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altLang="fr-FR" sz="1200" kern="0" dirty="0">
                <a:solidFill>
                  <a:schemeClr val="tx1">
                    <a:lumMod val="75000"/>
                  </a:schemeClr>
                </a:solidFill>
              </a:rPr>
              <a:t>Diagnostic des risques et opportunités sociétaux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altLang="fr-FR" sz="1200" kern="0" dirty="0">
                <a:solidFill>
                  <a:schemeClr val="tx1">
                    <a:lumMod val="75000"/>
                  </a:schemeClr>
                </a:solidFill>
              </a:rPr>
              <a:t>Historique des relations avec les parties prenantes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altLang="fr-FR" sz="1200" kern="0" dirty="0">
                <a:solidFill>
                  <a:schemeClr val="tx1">
                    <a:lumMod val="75000"/>
                  </a:schemeClr>
                </a:solidFill>
              </a:rPr>
              <a:t>Societal Portfolio Management (option)</a:t>
            </a:r>
          </a:p>
        </p:txBody>
      </p:sp>
      <p:sp>
        <p:nvSpPr>
          <p:cNvPr id="13" name="AutoShape 10">
            <a:extLst>
              <a:ext uri="{FF2B5EF4-FFF2-40B4-BE49-F238E27FC236}">
                <a16:creationId xmlns:a16="http://schemas.microsoft.com/office/drawing/2014/main" id="{84B6D7D0-0675-4A69-22B8-3DE6B47DD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2931" y="2573925"/>
            <a:ext cx="127000" cy="158750"/>
          </a:xfrm>
          <a:prstGeom prst="flowChartMagneticDisk">
            <a:avLst/>
          </a:prstGeom>
          <a:solidFill>
            <a:srgbClr val="FFFFFF"/>
          </a:solidFill>
          <a:ln w="9525">
            <a:solidFill>
              <a:srgbClr val="4D4D4D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4" name="AutoShape 11">
            <a:extLst>
              <a:ext uri="{FF2B5EF4-FFF2-40B4-BE49-F238E27FC236}">
                <a16:creationId xmlns:a16="http://schemas.microsoft.com/office/drawing/2014/main" id="{DFE061C7-3726-3A69-31B3-45641FEF6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2931" y="2826319"/>
            <a:ext cx="127000" cy="158750"/>
          </a:xfrm>
          <a:prstGeom prst="flowChartMagneticDisk">
            <a:avLst/>
          </a:prstGeom>
          <a:solidFill>
            <a:srgbClr val="FFFFFF"/>
          </a:solidFill>
          <a:ln w="9525">
            <a:solidFill>
              <a:srgbClr val="4D4D4D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84DEAD59-D7DC-F960-7CCB-DFFFFD9FC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4019" y="1827801"/>
            <a:ext cx="3844230" cy="660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457200">
              <a:defRPr/>
            </a:pPr>
            <a:r>
              <a:rPr lang="fr-FR" altLang="fr-FR" sz="1400" b="1" kern="0" dirty="0">
                <a:solidFill>
                  <a:schemeClr val="bg1"/>
                </a:solidFill>
              </a:rPr>
              <a:t>1 - Comprendre le contexte et </a:t>
            </a:r>
            <a:br>
              <a:rPr lang="fr-FR" altLang="fr-FR" sz="1400" b="1" kern="0" dirty="0">
                <a:solidFill>
                  <a:schemeClr val="bg1"/>
                </a:solidFill>
              </a:rPr>
            </a:br>
            <a:r>
              <a:rPr lang="fr-FR" altLang="fr-FR" sz="1400" b="1" kern="0" dirty="0">
                <a:solidFill>
                  <a:schemeClr val="bg1"/>
                </a:solidFill>
              </a:rPr>
              <a:t>analyser les risques</a:t>
            </a:r>
          </a:p>
        </p:txBody>
      </p:sp>
      <p:sp>
        <p:nvSpPr>
          <p:cNvPr id="17" name="Rectangle 18">
            <a:extLst>
              <a:ext uri="{FF2B5EF4-FFF2-40B4-BE49-F238E27FC236}">
                <a16:creationId xmlns:a16="http://schemas.microsoft.com/office/drawing/2014/main" id="{66D76ED6-5A01-E5CA-A4A0-8543B374D0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4019" y="4091530"/>
            <a:ext cx="3844230" cy="658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457200">
              <a:defRPr/>
            </a:pPr>
            <a:r>
              <a:rPr lang="fr-FR" altLang="fr-FR" sz="1400" b="1" kern="0" dirty="0">
                <a:solidFill>
                  <a:schemeClr val="bg1"/>
                </a:solidFill>
              </a:rPr>
              <a:t>2 - Analyser les préoccupations </a:t>
            </a:r>
            <a:br>
              <a:rPr lang="fr-FR" altLang="fr-FR" sz="1400" b="1" kern="0" dirty="0">
                <a:solidFill>
                  <a:schemeClr val="bg1"/>
                </a:solidFill>
              </a:rPr>
            </a:br>
            <a:r>
              <a:rPr lang="fr-FR" altLang="fr-FR" sz="1400" b="1" kern="0" dirty="0">
                <a:solidFill>
                  <a:schemeClr val="bg1"/>
                </a:solidFill>
              </a:rPr>
              <a:t>et les attentes des parties prenantes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CB91C29-8E6A-F92F-4FCD-B7C2134F3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4393" y="3458105"/>
            <a:ext cx="2952750" cy="102055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0" name="AutoShape 22">
            <a:extLst>
              <a:ext uri="{FF2B5EF4-FFF2-40B4-BE49-F238E27FC236}">
                <a16:creationId xmlns:a16="http://schemas.microsoft.com/office/drawing/2014/main" id="{0C5D6E76-2B88-DA79-88B2-CEFE61AFA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2931" y="4837989"/>
            <a:ext cx="127000" cy="158750"/>
          </a:xfrm>
          <a:prstGeom prst="flowChartMagneticDisk">
            <a:avLst/>
          </a:prstGeom>
          <a:solidFill>
            <a:srgbClr val="FFFFFF"/>
          </a:solidFill>
          <a:ln w="9525">
            <a:solidFill>
              <a:srgbClr val="4D4D4D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A5783D-CFD1-50FA-1747-41A7ED396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4393" y="2845330"/>
            <a:ext cx="2952750" cy="658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7C7F5E7-1123-3733-2F41-10D06BB3A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4394" y="2937406"/>
            <a:ext cx="27352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rIns="9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6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</a:rPr>
              <a:t>3 - Analyse des écarts et plan d’actions</a:t>
            </a:r>
          </a:p>
        </p:txBody>
      </p:sp>
      <p:sp>
        <p:nvSpPr>
          <p:cNvPr id="23" name="Text Box 25">
            <a:extLst>
              <a:ext uri="{FF2B5EF4-FFF2-40B4-BE49-F238E27FC236}">
                <a16:creationId xmlns:a16="http://schemas.microsoft.com/office/drawing/2014/main" id="{B38F8052-96AD-6360-4F03-70C9A214E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9833" y="3529544"/>
            <a:ext cx="2310248" cy="800219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2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</a:rPr>
              <a:t>Analyse</a:t>
            </a:r>
            <a:r>
              <a:rPr lang="fr-FR" altLang="fr-FR" sz="1200" kern="0" dirty="0">
                <a:solidFill>
                  <a:schemeClr val="tx1">
                    <a:lumMod val="75000"/>
                  </a:schemeClr>
                </a:solidFill>
              </a:rPr>
              <a:t> des écarts</a:t>
            </a:r>
            <a:endParaRPr kumimoji="0" lang="fr-FR" altLang="fr-FR" sz="1200" b="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  <a:uLnTx/>
              <a:uFillTx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2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</a:rPr>
              <a:t>Matrice de matérialité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2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</a:rPr>
              <a:t>Feuille de route et plan d'action</a:t>
            </a:r>
          </a:p>
        </p:txBody>
      </p:sp>
      <p:sp>
        <p:nvSpPr>
          <p:cNvPr id="24" name="AutoShape 32">
            <a:extLst>
              <a:ext uri="{FF2B5EF4-FFF2-40B4-BE49-F238E27FC236}">
                <a16:creationId xmlns:a16="http://schemas.microsoft.com/office/drawing/2014/main" id="{66E915AE-E2D4-7E3A-2CAA-FF1E9910B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7107" y="3578755"/>
            <a:ext cx="127000" cy="158750"/>
          </a:xfrm>
          <a:prstGeom prst="flowChartMagneticDisk">
            <a:avLst/>
          </a:prstGeom>
          <a:solidFill>
            <a:srgbClr val="FFFFFF"/>
          </a:solidFill>
          <a:ln w="9525">
            <a:solidFill>
              <a:srgbClr val="4D4D4D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5" name="AutoShape 33">
            <a:extLst>
              <a:ext uri="{FF2B5EF4-FFF2-40B4-BE49-F238E27FC236}">
                <a16:creationId xmlns:a16="http://schemas.microsoft.com/office/drawing/2014/main" id="{2DAFEB1F-98D0-695E-A8AD-C66B9D1D2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7107" y="3838974"/>
            <a:ext cx="127000" cy="158750"/>
          </a:xfrm>
          <a:prstGeom prst="flowChartMagneticDisk">
            <a:avLst/>
          </a:prstGeom>
          <a:solidFill>
            <a:srgbClr val="FFFFFF"/>
          </a:solidFill>
          <a:ln w="9525">
            <a:solidFill>
              <a:srgbClr val="4D4D4D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6" name="AutoShape 22">
            <a:extLst>
              <a:ext uri="{FF2B5EF4-FFF2-40B4-BE49-F238E27FC236}">
                <a16:creationId xmlns:a16="http://schemas.microsoft.com/office/drawing/2014/main" id="{A6664F6E-AA96-2A5A-805F-BC18420ED9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2931" y="5084429"/>
            <a:ext cx="127000" cy="158750"/>
          </a:xfrm>
          <a:prstGeom prst="flowChartMagneticDisk">
            <a:avLst/>
          </a:prstGeom>
          <a:solidFill>
            <a:srgbClr val="FFFFFF"/>
          </a:solidFill>
          <a:ln w="9525">
            <a:solidFill>
              <a:srgbClr val="4D4D4D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7" name="Rectangle 34">
            <a:extLst>
              <a:ext uri="{FF2B5EF4-FFF2-40B4-BE49-F238E27FC236}">
                <a16:creationId xmlns:a16="http://schemas.microsoft.com/office/drawing/2014/main" id="{297AC9C6-56C4-A9F0-9ED7-5B14DC09A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0019" y="1926148"/>
            <a:ext cx="977900" cy="466725"/>
          </a:xfrm>
          <a:prstGeom prst="rect">
            <a:avLst/>
          </a:prstGeom>
          <a:solidFill>
            <a:srgbClr val="FFFFFF"/>
          </a:solidFill>
          <a:ln w="9525">
            <a:solidFill>
              <a:srgbClr val="4D4D4D"/>
            </a:solidFill>
            <a:miter lim="800000"/>
            <a:headEnd/>
            <a:tailEnd/>
          </a:ln>
        </p:spPr>
        <p:txBody>
          <a:bodyPr lIns="54000" rIns="54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</a:rPr>
              <a:t>VISION INTERNE</a:t>
            </a:r>
          </a:p>
        </p:txBody>
      </p:sp>
      <p:sp>
        <p:nvSpPr>
          <p:cNvPr id="28" name="Rectangle 35">
            <a:extLst>
              <a:ext uri="{FF2B5EF4-FFF2-40B4-BE49-F238E27FC236}">
                <a16:creationId xmlns:a16="http://schemas.microsoft.com/office/drawing/2014/main" id="{A3462900-F294-95D3-38E3-AFC65E5B5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0019" y="4115827"/>
            <a:ext cx="977900" cy="466725"/>
          </a:xfrm>
          <a:prstGeom prst="rect">
            <a:avLst/>
          </a:prstGeom>
          <a:solidFill>
            <a:srgbClr val="FFFFFF"/>
          </a:solidFill>
          <a:ln w="9525">
            <a:solidFill>
              <a:srgbClr val="4D4D4D"/>
            </a:solidFill>
            <a:miter lim="800000"/>
            <a:headEnd/>
            <a:tailEnd/>
          </a:ln>
        </p:spPr>
        <p:txBody>
          <a:bodyPr lIns="54000" rIns="54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</a:rPr>
              <a:t>VISION EXTERNE</a:t>
            </a:r>
          </a:p>
        </p:txBody>
      </p:sp>
      <p:sp>
        <p:nvSpPr>
          <p:cNvPr id="29" name="AutoShape 33">
            <a:extLst>
              <a:ext uri="{FF2B5EF4-FFF2-40B4-BE49-F238E27FC236}">
                <a16:creationId xmlns:a16="http://schemas.microsoft.com/office/drawing/2014/main" id="{291A32B1-7790-5684-0C78-F3323507C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7107" y="4099194"/>
            <a:ext cx="127000" cy="158750"/>
          </a:xfrm>
          <a:prstGeom prst="flowChartMagneticDisk">
            <a:avLst/>
          </a:prstGeom>
          <a:solidFill>
            <a:srgbClr val="FFFFFF"/>
          </a:solidFill>
          <a:ln w="9525">
            <a:solidFill>
              <a:srgbClr val="4D4D4D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30" name="AutoShape 22">
            <a:extLst>
              <a:ext uri="{FF2B5EF4-FFF2-40B4-BE49-F238E27FC236}">
                <a16:creationId xmlns:a16="http://schemas.microsoft.com/office/drawing/2014/main" id="{DA889EE4-C636-4559-A916-7163F7E27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2931" y="5330869"/>
            <a:ext cx="127000" cy="158750"/>
          </a:xfrm>
          <a:prstGeom prst="flowChartMagneticDisk">
            <a:avLst/>
          </a:prstGeom>
          <a:solidFill>
            <a:srgbClr val="FFFFFF"/>
          </a:solidFill>
          <a:ln w="9525">
            <a:solidFill>
              <a:srgbClr val="4D4D4D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31" name="Rectangle 35">
            <a:extLst>
              <a:ext uri="{FF2B5EF4-FFF2-40B4-BE49-F238E27FC236}">
                <a16:creationId xmlns:a16="http://schemas.microsoft.com/office/drawing/2014/main" id="{B766DD37-E9A6-533B-940E-202780BF6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0386" y="4718581"/>
            <a:ext cx="3156616" cy="941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eaLnBrk="0" hangingPunct="0">
              <a:spcBef>
                <a:spcPct val="100000"/>
              </a:spcBef>
              <a:buBlip>
                <a:blip r:embed="rId2"/>
              </a:buBlip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marR="0" lvl="0" indent="-285750" defTabSz="45720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fr-FR" altLang="fr-FR" sz="12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</a:rPr>
              <a:t>Partager les résultats avec les parties prenantes</a:t>
            </a:r>
          </a:p>
          <a:p>
            <a:pPr marL="285750" marR="0" lvl="0" indent="-285750" defTabSz="45720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fr-FR" altLang="fr-FR" sz="12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</a:rPr>
              <a:t>Mise en œuvre du plan d'action</a:t>
            </a:r>
          </a:p>
          <a:p>
            <a:pPr marL="285750" marR="0" lvl="0" indent="-285750" defTabSz="45720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fr-FR" altLang="fr-FR" sz="1200" b="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</a:rPr>
              <a:t>Évaluer les résultats et assurer le suivi</a:t>
            </a:r>
          </a:p>
        </p:txBody>
      </p:sp>
      <p:sp>
        <p:nvSpPr>
          <p:cNvPr id="32" name="AutoShape 11">
            <a:extLst>
              <a:ext uri="{FF2B5EF4-FFF2-40B4-BE49-F238E27FC236}">
                <a16:creationId xmlns:a16="http://schemas.microsoft.com/office/drawing/2014/main" id="{6711A86A-A826-2FC2-693E-A94AF1856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2931" y="3078713"/>
            <a:ext cx="127000" cy="158750"/>
          </a:xfrm>
          <a:prstGeom prst="flowChartMagneticDisk">
            <a:avLst/>
          </a:prstGeom>
          <a:solidFill>
            <a:srgbClr val="FFFFFF"/>
          </a:solidFill>
          <a:ln w="9525">
            <a:solidFill>
              <a:srgbClr val="4D4D4D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33" name="AutoShape 22">
            <a:extLst>
              <a:ext uri="{FF2B5EF4-FFF2-40B4-BE49-F238E27FC236}">
                <a16:creationId xmlns:a16="http://schemas.microsoft.com/office/drawing/2014/main" id="{F3174439-EAC8-B3FF-9D4F-CF971E5C5E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2931" y="5577310"/>
            <a:ext cx="127000" cy="158750"/>
          </a:xfrm>
          <a:prstGeom prst="flowChartMagneticDisk">
            <a:avLst/>
          </a:prstGeom>
          <a:solidFill>
            <a:srgbClr val="FFFFFF"/>
          </a:solidFill>
          <a:ln w="9525">
            <a:solidFill>
              <a:srgbClr val="4D4D4D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34" name="AutoShape 11">
            <a:extLst>
              <a:ext uri="{FF2B5EF4-FFF2-40B4-BE49-F238E27FC236}">
                <a16:creationId xmlns:a16="http://schemas.microsoft.com/office/drawing/2014/main" id="{CAAD6464-0E04-688B-C7DC-D830E783A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2931" y="3331107"/>
            <a:ext cx="127000" cy="158750"/>
          </a:xfrm>
          <a:prstGeom prst="flowChartMagneticDisk">
            <a:avLst/>
          </a:prstGeom>
          <a:solidFill>
            <a:srgbClr val="FFFFFF"/>
          </a:solidFill>
          <a:ln w="9525">
            <a:solidFill>
              <a:srgbClr val="4D4D4D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35" name="AutoShape 11">
            <a:extLst>
              <a:ext uri="{FF2B5EF4-FFF2-40B4-BE49-F238E27FC236}">
                <a16:creationId xmlns:a16="http://schemas.microsoft.com/office/drawing/2014/main" id="{B17A13AB-DEA8-A342-9499-EA695CE38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2931" y="3583501"/>
            <a:ext cx="127000" cy="158750"/>
          </a:xfrm>
          <a:prstGeom prst="flowChartMagneticDisk">
            <a:avLst/>
          </a:prstGeom>
          <a:solidFill>
            <a:srgbClr val="FFFFFF"/>
          </a:solidFill>
          <a:ln w="9525">
            <a:solidFill>
              <a:srgbClr val="4D4D4D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fr-FR" sz="1800" b="0" i="0" u="none" strike="noStrike" kern="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4DBD2AE-E21F-7A5D-EF0A-D98ACAE4D9A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75A587B-5814-4D9B-9598-FE9CB954CB01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8E6E58CA-DF73-41C3-0F20-035203364F2F}"/>
              </a:ext>
            </a:extLst>
          </p:cNvPr>
          <p:cNvSpPr/>
          <p:nvPr/>
        </p:nvSpPr>
        <p:spPr>
          <a:xfrm>
            <a:off x="9652489" y="181111"/>
            <a:ext cx="1763170" cy="1763170"/>
          </a:xfrm>
          <a:prstGeom prst="ellipse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C1F17788-52E5-C8AC-35E0-03AE66598D9D}"/>
              </a:ext>
            </a:extLst>
          </p:cNvPr>
          <p:cNvSpPr/>
          <p:nvPr/>
        </p:nvSpPr>
        <p:spPr>
          <a:xfrm>
            <a:off x="10266219" y="885550"/>
            <a:ext cx="1763170" cy="176317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912103E2-19EC-625B-9E23-CFBB74BB7DBF}"/>
              </a:ext>
            </a:extLst>
          </p:cNvPr>
          <p:cNvSpPr txBox="1"/>
          <p:nvPr/>
        </p:nvSpPr>
        <p:spPr>
          <a:xfrm>
            <a:off x="10467556" y="1417776"/>
            <a:ext cx="15618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b="1" dirty="0">
                <a:solidFill>
                  <a:schemeClr val="bg1"/>
                </a:solidFill>
              </a:rPr>
              <a:t>Mise en œuvre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A77FEC5A-A7B0-893D-3627-E8FFB1A5C433}"/>
              </a:ext>
            </a:extLst>
          </p:cNvPr>
          <p:cNvSpPr txBox="1"/>
          <p:nvPr/>
        </p:nvSpPr>
        <p:spPr>
          <a:xfrm>
            <a:off x="9897713" y="394831"/>
            <a:ext cx="1272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2400" b="1" dirty="0">
                <a:solidFill>
                  <a:schemeClr val="bg1"/>
                </a:solidFill>
              </a:rPr>
              <a:t>WHAT?</a:t>
            </a:r>
          </a:p>
        </p:txBody>
      </p: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8639C91E-CB40-C284-D32B-1873865B7CE9}"/>
              </a:ext>
            </a:extLst>
          </p:cNvPr>
          <p:cNvGrpSpPr/>
          <p:nvPr/>
        </p:nvGrpSpPr>
        <p:grpSpPr>
          <a:xfrm>
            <a:off x="384175" y="562384"/>
            <a:ext cx="2657094" cy="1313477"/>
            <a:chOff x="732651" y="2039794"/>
            <a:chExt cx="2657094" cy="131347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37DEC7AF-BCC5-2513-51D7-790DCF84100D}"/>
                </a:ext>
              </a:extLst>
            </p:cNvPr>
            <p:cNvSpPr/>
            <p:nvPr/>
          </p:nvSpPr>
          <p:spPr>
            <a:xfrm>
              <a:off x="999495" y="2362960"/>
              <a:ext cx="2390250" cy="990311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6000" b="1" i="0" u="none" strike="noStrike" kern="0" cap="none" spc="0" normalizeH="0" baseline="0" dirty="0">
                  <a:ln>
                    <a:noFill/>
                  </a:ln>
                  <a:solidFill>
                    <a:schemeClr val="accent3"/>
                  </a:solidFill>
                  <a:effectLst/>
                  <a:uLnTx/>
                  <a:uFillTx/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SR</a:t>
              </a:r>
              <a:r>
                <a:rPr kumimoji="0" lang="fr-FR" sz="6000" b="1" i="0" u="none" strike="noStrike" kern="0" cap="none" spc="0" normalizeH="0" baseline="0" dirty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M</a:t>
              </a:r>
              <a:r>
                <a:rPr kumimoji="0" lang="fr-FR" sz="6000" b="1" i="0" u="none" strike="noStrike" kern="0" cap="none" spc="0" normalizeH="0" baseline="3000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+</a:t>
              </a:r>
              <a:endParaRPr kumimoji="0" lang="fr-FR" sz="6000" b="1" i="0" u="none" strike="noStrike" kern="0" cap="none" spc="0" normalizeH="0" baseline="3000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Roboto Black" panose="02000000000000000000" pitchFamily="2" charset="0"/>
                <a:ea typeface="Roboto Black" panose="02000000000000000000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41" name="ZoneTexte 40">
              <a:extLst>
                <a:ext uri="{FF2B5EF4-FFF2-40B4-BE49-F238E27FC236}">
                  <a16:creationId xmlns:a16="http://schemas.microsoft.com/office/drawing/2014/main" id="{0DD2FED0-E408-1874-DFA8-FDBAD132230D}"/>
                </a:ext>
              </a:extLst>
            </p:cNvPr>
            <p:cNvSpPr txBox="1"/>
            <p:nvPr/>
          </p:nvSpPr>
          <p:spPr>
            <a:xfrm>
              <a:off x="732651" y="2039794"/>
              <a:ext cx="120996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3600" b="1" dirty="0">
                  <a:solidFill>
                    <a:schemeClr val="accent1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ONE </a:t>
              </a:r>
              <a:endParaRPr lang="fr-FR" dirty="0">
                <a:solidFill>
                  <a:schemeClr val="accent1"/>
                </a:solidFill>
                <a:latin typeface="Aptos" panose="0211000402020202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2613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e 40">
            <a:extLst>
              <a:ext uri="{FF2B5EF4-FFF2-40B4-BE49-F238E27FC236}">
                <a16:creationId xmlns:a16="http://schemas.microsoft.com/office/drawing/2014/main" id="{AE7E0FB6-E6E2-4B02-1555-771C9E8AA358}"/>
              </a:ext>
            </a:extLst>
          </p:cNvPr>
          <p:cNvGrpSpPr/>
          <p:nvPr/>
        </p:nvGrpSpPr>
        <p:grpSpPr>
          <a:xfrm>
            <a:off x="1846144" y="5100213"/>
            <a:ext cx="7213189" cy="911119"/>
            <a:chOff x="3807542" y="4534540"/>
            <a:chExt cx="8133156" cy="1249483"/>
          </a:xfrm>
        </p:grpSpPr>
        <p:sp>
          <p:nvSpPr>
            <p:cNvPr id="38" name="Rectangle : coins arrondis 37">
              <a:extLst>
                <a:ext uri="{FF2B5EF4-FFF2-40B4-BE49-F238E27FC236}">
                  <a16:creationId xmlns:a16="http://schemas.microsoft.com/office/drawing/2014/main" id="{5DC819CD-7F58-032A-8128-F7C21236F0E6}"/>
                </a:ext>
              </a:extLst>
            </p:cNvPr>
            <p:cNvSpPr/>
            <p:nvPr/>
          </p:nvSpPr>
          <p:spPr>
            <a:xfrm>
              <a:off x="5117254" y="4534540"/>
              <a:ext cx="6823444" cy="1249483"/>
            </a:xfrm>
            <a:prstGeom prst="roundRect">
              <a:avLst/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noProof="0" dirty="0"/>
            </a:p>
          </p:txBody>
        </p:sp>
        <p:sp>
          <p:nvSpPr>
            <p:cNvPr id="39" name="Rectangle : coins arrondis 38">
              <a:extLst>
                <a:ext uri="{FF2B5EF4-FFF2-40B4-BE49-F238E27FC236}">
                  <a16:creationId xmlns:a16="http://schemas.microsoft.com/office/drawing/2014/main" id="{762ED404-4F29-2E42-A0B2-B87E6593376F}"/>
                </a:ext>
              </a:extLst>
            </p:cNvPr>
            <p:cNvSpPr/>
            <p:nvPr/>
          </p:nvSpPr>
          <p:spPr>
            <a:xfrm>
              <a:off x="3807542" y="4534540"/>
              <a:ext cx="1891359" cy="12494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noProof="0" dirty="0"/>
            </a:p>
          </p:txBody>
        </p:sp>
        <p:sp>
          <p:nvSpPr>
            <p:cNvPr id="40" name="Rectangle : coins arrondis 39">
              <a:extLst>
                <a:ext uri="{FF2B5EF4-FFF2-40B4-BE49-F238E27FC236}">
                  <a16:creationId xmlns:a16="http://schemas.microsoft.com/office/drawing/2014/main" id="{C60DA611-D76C-55B9-8332-12748B443F2F}"/>
                </a:ext>
              </a:extLst>
            </p:cNvPr>
            <p:cNvSpPr/>
            <p:nvPr/>
          </p:nvSpPr>
          <p:spPr>
            <a:xfrm>
              <a:off x="5596466" y="4534540"/>
              <a:ext cx="595014" cy="1249483"/>
            </a:xfrm>
            <a:prstGeom prst="roundRect">
              <a:avLst>
                <a:gd name="adj" fmla="val 0"/>
              </a:avLst>
            </a:pr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noProof="0" dirty="0"/>
            </a:p>
          </p:txBody>
        </p:sp>
      </p:grp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3A6FBCD-5213-8953-8698-257A9C955B2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r-FR" noProof="0"/>
              <a:t>Mise en oeuvre de SRM+ chez [FILIALE]</a:t>
            </a:r>
            <a:endParaRPr lang="fr-FR" noProof="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33BE2C4-AB9C-FFB9-64EA-41912014116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noProof="0" smtClean="0"/>
              <a:t>9</a:t>
            </a:fld>
            <a:endParaRPr lang="fr-FR" noProof="0" dirty="0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1694064-E645-5CB3-40FC-6909CF6E3E49}"/>
              </a:ext>
            </a:extLst>
          </p:cNvPr>
          <p:cNvSpPr/>
          <p:nvPr/>
        </p:nvSpPr>
        <p:spPr>
          <a:xfrm>
            <a:off x="9652489" y="181111"/>
            <a:ext cx="1763170" cy="1763170"/>
          </a:xfrm>
          <a:prstGeom prst="ellipse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D61FE46A-9E29-FA93-AD0C-B53B30ED9E36}"/>
              </a:ext>
            </a:extLst>
          </p:cNvPr>
          <p:cNvSpPr/>
          <p:nvPr/>
        </p:nvSpPr>
        <p:spPr>
          <a:xfrm>
            <a:off x="10266219" y="885550"/>
            <a:ext cx="1763170" cy="176317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noProof="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A3C09F3-65FE-3CE8-0363-8EF3B873BAF3}"/>
              </a:ext>
            </a:extLst>
          </p:cNvPr>
          <p:cNvSpPr txBox="1"/>
          <p:nvPr/>
        </p:nvSpPr>
        <p:spPr>
          <a:xfrm>
            <a:off x="10317956" y="1417776"/>
            <a:ext cx="17244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b="1" noProof="0" dirty="0">
                <a:solidFill>
                  <a:schemeClr val="bg1"/>
                </a:solidFill>
              </a:rPr>
              <a:t>Thèmes de consultation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2A93FEB-651F-A699-77F0-2DE6EFA116BF}"/>
              </a:ext>
            </a:extLst>
          </p:cNvPr>
          <p:cNvSpPr txBox="1"/>
          <p:nvPr/>
        </p:nvSpPr>
        <p:spPr>
          <a:xfrm>
            <a:off x="9897713" y="394831"/>
            <a:ext cx="1272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2400" b="1" noProof="0" dirty="0">
                <a:solidFill>
                  <a:schemeClr val="bg1"/>
                </a:solidFill>
              </a:rPr>
              <a:t>WHAT?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122C089B-29F0-EF0C-6E43-D16FC5699287}"/>
              </a:ext>
            </a:extLst>
          </p:cNvPr>
          <p:cNvGrpSpPr/>
          <p:nvPr/>
        </p:nvGrpSpPr>
        <p:grpSpPr>
          <a:xfrm>
            <a:off x="384175" y="135675"/>
            <a:ext cx="2657094" cy="1184907"/>
            <a:chOff x="732651" y="2039794"/>
            <a:chExt cx="2657094" cy="131347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5FB421B-5B6D-5B78-FC2F-D21EEE97D1E1}"/>
                </a:ext>
              </a:extLst>
            </p:cNvPr>
            <p:cNvSpPr/>
            <p:nvPr/>
          </p:nvSpPr>
          <p:spPr>
            <a:xfrm>
              <a:off x="999495" y="2362960"/>
              <a:ext cx="2390250" cy="990311"/>
            </a:xfrm>
            <a:prstGeom prst="rect">
              <a:avLst/>
            </a:prstGeom>
            <a:noFill/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defRPr/>
              </a:pPr>
              <a:r>
                <a:rPr lang="fr-FR" sz="3200" b="1" kern="0" noProof="0" dirty="0">
                  <a:solidFill>
                    <a:schemeClr val="accent3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SR</a:t>
              </a:r>
              <a:r>
                <a:rPr lang="fr-FR" sz="3200" b="1" kern="0" noProof="0" dirty="0">
                  <a:solidFill>
                    <a:schemeClr val="tx2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M</a:t>
              </a:r>
              <a:r>
                <a:rPr lang="fr-FR" sz="3200" b="1" kern="0" baseline="30000" noProof="0" dirty="0">
                  <a:solidFill>
                    <a:schemeClr val="accent6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+</a:t>
              </a:r>
              <a:endParaRPr lang="fr-FR" sz="3200" b="1" kern="0" baseline="30000" noProof="0" dirty="0">
                <a:solidFill>
                  <a:schemeClr val="accent6"/>
                </a:solidFill>
                <a:latin typeface="Roboto Black" panose="02000000000000000000" pitchFamily="2" charset="0"/>
                <a:ea typeface="Roboto Black" panose="02000000000000000000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12" name="ZoneTexte 11">
              <a:extLst>
                <a:ext uri="{FF2B5EF4-FFF2-40B4-BE49-F238E27FC236}">
                  <a16:creationId xmlns:a16="http://schemas.microsoft.com/office/drawing/2014/main" id="{3058630D-8B5D-61EC-8602-B122E077E60E}"/>
                </a:ext>
              </a:extLst>
            </p:cNvPr>
            <p:cNvSpPr txBox="1"/>
            <p:nvPr/>
          </p:nvSpPr>
          <p:spPr>
            <a:xfrm>
              <a:off x="732651" y="2039794"/>
              <a:ext cx="120996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3600" b="1" noProof="0" dirty="0">
                  <a:solidFill>
                    <a:schemeClr val="accent1"/>
                  </a:solidFill>
                  <a:latin typeface="Roboto Black" panose="02000000000000000000" pitchFamily="2" charset="0"/>
                  <a:ea typeface="Roboto Black" panose="02000000000000000000" pitchFamily="2" charset="0"/>
                  <a:cs typeface="Arial" panose="020B0604020202020204" pitchFamily="34" charset="0"/>
                  <a:sym typeface="Webdings" panose="05030102010509060703" pitchFamily="18" charset="2"/>
                </a:rPr>
                <a:t>ONE </a:t>
              </a:r>
              <a:endParaRPr lang="fr-FR" noProof="0" dirty="0">
                <a:solidFill>
                  <a:schemeClr val="accent1"/>
                </a:solidFill>
                <a:latin typeface="Aptos" panose="02110004020202020204"/>
              </a:endParaRPr>
            </a:p>
          </p:txBody>
        </p:sp>
      </p:grpSp>
      <p:sp>
        <p:nvSpPr>
          <p:cNvPr id="13" name="Google Shape;231;p6">
            <a:extLst>
              <a:ext uri="{FF2B5EF4-FFF2-40B4-BE49-F238E27FC236}">
                <a16:creationId xmlns:a16="http://schemas.microsoft.com/office/drawing/2014/main" id="{D970DC3F-7866-5856-1610-F3DE3628A2AD}"/>
              </a:ext>
            </a:extLst>
          </p:cNvPr>
          <p:cNvSpPr txBox="1"/>
          <p:nvPr/>
        </p:nvSpPr>
        <p:spPr>
          <a:xfrm>
            <a:off x="535172" y="1202416"/>
            <a:ext cx="2869200" cy="24618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lang="fr-FR" sz="1000" b="1" i="0" u="none" strike="noStrike" cap="none" noProof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 – RELATIONS &amp; DIALOGUE</a:t>
            </a:r>
          </a:p>
        </p:txBody>
      </p:sp>
      <p:sp>
        <p:nvSpPr>
          <p:cNvPr id="14" name="Google Shape;235;p6">
            <a:extLst>
              <a:ext uri="{FF2B5EF4-FFF2-40B4-BE49-F238E27FC236}">
                <a16:creationId xmlns:a16="http://schemas.microsoft.com/office/drawing/2014/main" id="{FCEBE6ED-D1FC-DAE5-3675-A14145CCE173}"/>
              </a:ext>
            </a:extLst>
          </p:cNvPr>
          <p:cNvSpPr txBox="1"/>
          <p:nvPr/>
        </p:nvSpPr>
        <p:spPr>
          <a:xfrm>
            <a:off x="535172" y="2128586"/>
            <a:ext cx="2869696" cy="24618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lang="fr-FR" sz="1000" b="1" i="0" u="none" strike="noStrike" cap="none" noProof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 – GESTION DES IMPACTS NEGATIFS</a:t>
            </a:r>
          </a:p>
        </p:txBody>
      </p:sp>
      <p:sp>
        <p:nvSpPr>
          <p:cNvPr id="15" name="Google Shape;237;p6">
            <a:extLst>
              <a:ext uri="{FF2B5EF4-FFF2-40B4-BE49-F238E27FC236}">
                <a16:creationId xmlns:a16="http://schemas.microsoft.com/office/drawing/2014/main" id="{B3FF4914-72C0-F3F7-F4E0-4229CC0F5D1D}"/>
              </a:ext>
            </a:extLst>
          </p:cNvPr>
          <p:cNvSpPr txBox="1"/>
          <p:nvPr/>
        </p:nvSpPr>
        <p:spPr>
          <a:xfrm>
            <a:off x="535172" y="3922176"/>
            <a:ext cx="2869696" cy="24618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lang="fr-FR" sz="1000" b="1" i="0" u="none" strike="noStrike" cap="none" noProof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 – GESTION DES IMPACTS POSITIFS</a:t>
            </a:r>
          </a:p>
        </p:txBody>
      </p:sp>
      <p:sp>
        <p:nvSpPr>
          <p:cNvPr id="16" name="Google Shape;230;p6">
            <a:extLst>
              <a:ext uri="{FF2B5EF4-FFF2-40B4-BE49-F238E27FC236}">
                <a16:creationId xmlns:a16="http://schemas.microsoft.com/office/drawing/2014/main" id="{BC393513-AFE8-08E0-8D05-A0732C1CC581}"/>
              </a:ext>
            </a:extLst>
          </p:cNvPr>
          <p:cNvSpPr txBox="1"/>
          <p:nvPr/>
        </p:nvSpPr>
        <p:spPr>
          <a:xfrm>
            <a:off x="3404868" y="1088600"/>
            <a:ext cx="1829347" cy="246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rgbClr val="354D56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rgbClr val="354D56"/>
                </a:solidFill>
                <a:latin typeface="+mj-lt"/>
                <a:ea typeface="Arial"/>
                <a:cs typeface="Arial"/>
                <a:sym typeface="Arial"/>
              </a:rPr>
              <a:t>Qualité de la relation</a:t>
            </a:r>
          </a:p>
        </p:txBody>
      </p:sp>
      <p:sp>
        <p:nvSpPr>
          <p:cNvPr id="17" name="Google Shape;234;p6">
            <a:extLst>
              <a:ext uri="{FF2B5EF4-FFF2-40B4-BE49-F238E27FC236}">
                <a16:creationId xmlns:a16="http://schemas.microsoft.com/office/drawing/2014/main" id="{223F86F3-735A-6A9C-7091-77E2CF4BA3F5}"/>
              </a:ext>
            </a:extLst>
          </p:cNvPr>
          <p:cNvSpPr txBox="1"/>
          <p:nvPr/>
        </p:nvSpPr>
        <p:spPr>
          <a:xfrm>
            <a:off x="3404868" y="2128586"/>
            <a:ext cx="3290527" cy="1785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rgbClr val="354D56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rgbClr val="354D56"/>
                </a:solidFill>
                <a:latin typeface="+mj-lt"/>
                <a:ea typeface="Arial"/>
                <a:cs typeface="Arial"/>
                <a:sym typeface="Arial"/>
              </a:rPr>
              <a:t>Impacts négatifs sur l'environnement et la santé des populations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rgbClr val="354D56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rgbClr val="354D56"/>
                </a:solidFill>
                <a:latin typeface="+mj-lt"/>
                <a:ea typeface="Arial"/>
                <a:cs typeface="Arial"/>
                <a:sym typeface="Arial"/>
              </a:rPr>
              <a:t>Impacts sur le climat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rgbClr val="354D56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rgbClr val="354D56"/>
                </a:solidFill>
                <a:latin typeface="+mj-lt"/>
                <a:ea typeface="Arial"/>
                <a:cs typeface="Arial"/>
                <a:sym typeface="Arial"/>
              </a:rPr>
              <a:t>Impacts négatifs sur la sécurité (risques industriels)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rgbClr val="354D56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rgbClr val="354D56"/>
                </a:solidFill>
                <a:latin typeface="+mj-lt"/>
                <a:ea typeface="Arial"/>
                <a:cs typeface="Arial"/>
                <a:sym typeface="Arial"/>
              </a:rPr>
              <a:t>Nuisances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rgbClr val="354D56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rgbClr val="354D56"/>
                </a:solidFill>
                <a:latin typeface="+mj-lt"/>
                <a:ea typeface="Arial"/>
                <a:cs typeface="Arial"/>
                <a:sym typeface="Arial"/>
              </a:rPr>
              <a:t>Impacts négatifs liés au foncier et/ou aux usages maritimes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rgbClr val="354D56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rgbClr val="354D56"/>
                </a:solidFill>
                <a:latin typeface="+mj-lt"/>
                <a:ea typeface="Arial"/>
                <a:cs typeface="Arial"/>
                <a:sym typeface="Arial"/>
              </a:rPr>
              <a:t>Impacts négatifs sur l'économie locale et les moyens de subsistance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rgbClr val="354D56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rgbClr val="354D56"/>
                </a:solidFill>
                <a:latin typeface="+mj-lt"/>
                <a:ea typeface="Arial"/>
                <a:cs typeface="Arial"/>
                <a:sym typeface="Arial"/>
              </a:rPr>
              <a:t>Impacts négatifs sur le patrimoine religieux et culturel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rgbClr val="354D56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rgbClr val="354D56"/>
                </a:solidFill>
                <a:latin typeface="+mj-lt"/>
                <a:ea typeface="Arial"/>
                <a:cs typeface="Arial"/>
                <a:sym typeface="Arial"/>
              </a:rPr>
              <a:t>Impacts négatifs sur les droits humains</a:t>
            </a:r>
          </a:p>
        </p:txBody>
      </p:sp>
      <p:sp>
        <p:nvSpPr>
          <p:cNvPr id="18" name="Google Shape;239;p6">
            <a:extLst>
              <a:ext uri="{FF2B5EF4-FFF2-40B4-BE49-F238E27FC236}">
                <a16:creationId xmlns:a16="http://schemas.microsoft.com/office/drawing/2014/main" id="{F83C7A97-27B1-0237-183D-027C61CEB2B4}"/>
              </a:ext>
            </a:extLst>
          </p:cNvPr>
          <p:cNvSpPr txBox="1"/>
          <p:nvPr/>
        </p:nvSpPr>
        <p:spPr>
          <a:xfrm>
            <a:off x="3404868" y="3922176"/>
            <a:ext cx="2091738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rgbClr val="354D56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rgbClr val="354D56"/>
                </a:solidFill>
                <a:latin typeface="+mj-lt"/>
                <a:ea typeface="Arial"/>
                <a:cs typeface="Arial"/>
                <a:sym typeface="Arial"/>
              </a:rPr>
              <a:t>Emploi local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rgbClr val="354D56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rgbClr val="354D56"/>
                </a:solidFill>
                <a:latin typeface="+mj-lt"/>
                <a:ea typeface="Arial"/>
                <a:cs typeface="Arial"/>
                <a:sym typeface="Arial"/>
              </a:rPr>
              <a:t>Achats locaux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rgbClr val="354D56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rgbClr val="354D56"/>
                </a:solidFill>
                <a:latin typeface="+mj-lt"/>
                <a:ea typeface="Arial"/>
                <a:cs typeface="Arial"/>
                <a:sym typeface="Arial"/>
              </a:rPr>
              <a:t>Actions sociétales locales</a:t>
            </a:r>
          </a:p>
        </p:txBody>
      </p:sp>
      <p:sp>
        <p:nvSpPr>
          <p:cNvPr id="19" name="Google Shape;231;p6">
            <a:extLst>
              <a:ext uri="{FF2B5EF4-FFF2-40B4-BE49-F238E27FC236}">
                <a16:creationId xmlns:a16="http://schemas.microsoft.com/office/drawing/2014/main" id="{45DBD8A6-28B2-B0F3-D3AE-2413DB1B5566}"/>
              </a:ext>
            </a:extLst>
          </p:cNvPr>
          <p:cNvSpPr txBox="1"/>
          <p:nvPr/>
        </p:nvSpPr>
        <p:spPr>
          <a:xfrm>
            <a:off x="3490209" y="802380"/>
            <a:ext cx="2255470" cy="246181"/>
          </a:xfrm>
          <a:prstGeom prst="rect">
            <a:avLst/>
          </a:prstGeom>
          <a:solidFill>
            <a:schemeClr val="tx1">
              <a:lumMod val="75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lang="fr-FR" sz="1000" b="1" i="0" u="none" strike="noStrike" cap="none" noProof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IMPACTS</a:t>
            </a:r>
            <a:endParaRPr lang="fr-FR" sz="1000" noProof="0" dirty="0"/>
          </a:p>
        </p:txBody>
      </p:sp>
      <p:sp>
        <p:nvSpPr>
          <p:cNvPr id="20" name="Google Shape;231;p6">
            <a:extLst>
              <a:ext uri="{FF2B5EF4-FFF2-40B4-BE49-F238E27FC236}">
                <a16:creationId xmlns:a16="http://schemas.microsoft.com/office/drawing/2014/main" id="{0AAD44B2-C47B-46A8-F90B-DF3710AD57F8}"/>
              </a:ext>
            </a:extLst>
          </p:cNvPr>
          <p:cNvSpPr txBox="1"/>
          <p:nvPr/>
        </p:nvSpPr>
        <p:spPr>
          <a:xfrm>
            <a:off x="6602229" y="802380"/>
            <a:ext cx="3013314" cy="24618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lang="fr-FR" sz="1000" b="1" i="0" u="none" strike="noStrike" cap="none" noProof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SOCIAL PERFORMANCE PRACTICES</a:t>
            </a:r>
            <a:endParaRPr lang="fr-FR" sz="1000" noProof="0" dirty="0"/>
          </a:p>
        </p:txBody>
      </p:sp>
      <p:sp>
        <p:nvSpPr>
          <p:cNvPr id="21" name="Google Shape;229;p6">
            <a:extLst>
              <a:ext uri="{FF2B5EF4-FFF2-40B4-BE49-F238E27FC236}">
                <a16:creationId xmlns:a16="http://schemas.microsoft.com/office/drawing/2014/main" id="{4D5D44D6-C588-29BF-B182-60298AECD66D}"/>
              </a:ext>
            </a:extLst>
          </p:cNvPr>
          <p:cNvSpPr/>
          <p:nvPr/>
        </p:nvSpPr>
        <p:spPr>
          <a:xfrm>
            <a:off x="6602229" y="1088600"/>
            <a:ext cx="305026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chemeClr val="accent3"/>
                </a:solidFill>
                <a:latin typeface="+mj-lt"/>
                <a:ea typeface="Arial"/>
                <a:cs typeface="Arial"/>
                <a:sym typeface="Arial"/>
              </a:rPr>
              <a:t>Engagement transparent et régulier des parties prenantes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chemeClr val="accent3"/>
                </a:solidFill>
                <a:latin typeface="+mj-lt"/>
                <a:ea typeface="Arial"/>
                <a:cs typeface="Arial"/>
                <a:sym typeface="Arial"/>
              </a:rPr>
              <a:t>Respect et suivi des engagements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chemeClr val="accent3"/>
                </a:solidFill>
                <a:latin typeface="+mj-lt"/>
                <a:ea typeface="Arial"/>
                <a:cs typeface="Arial"/>
                <a:sym typeface="Arial"/>
              </a:rPr>
              <a:t>Gestion des plaintes non commerciales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chemeClr val="accent3"/>
                </a:solidFill>
                <a:latin typeface="+mj-lt"/>
                <a:ea typeface="Arial"/>
                <a:cs typeface="Arial"/>
                <a:sym typeface="Arial"/>
              </a:rPr>
              <a:t>Communication (activités, perspectives stratégiques, ESG/durabilité...)</a:t>
            </a:r>
          </a:p>
        </p:txBody>
      </p:sp>
      <p:sp>
        <p:nvSpPr>
          <p:cNvPr id="22" name="Google Shape;233;p6">
            <a:extLst>
              <a:ext uri="{FF2B5EF4-FFF2-40B4-BE49-F238E27FC236}">
                <a16:creationId xmlns:a16="http://schemas.microsoft.com/office/drawing/2014/main" id="{0DDE3437-5C3E-E1A9-219F-B6C064BC1BE8}"/>
              </a:ext>
            </a:extLst>
          </p:cNvPr>
          <p:cNvSpPr/>
          <p:nvPr/>
        </p:nvSpPr>
        <p:spPr>
          <a:xfrm>
            <a:off x="6602230" y="2128586"/>
            <a:ext cx="3426674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chemeClr val="accent3"/>
                </a:solidFill>
                <a:latin typeface="+mj-lt"/>
                <a:ea typeface="Arial"/>
                <a:cs typeface="Arial"/>
                <a:sym typeface="Arial"/>
              </a:rPr>
              <a:t>Information sur les impacts HSE et les mesures d'atténuation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chemeClr val="accent3"/>
                </a:solidFill>
                <a:latin typeface="+mj-lt"/>
                <a:ea typeface="Arial"/>
                <a:cs typeface="Arial"/>
                <a:sym typeface="Arial"/>
              </a:rPr>
              <a:t>Gestion des impacts négatifs sur les personnes et l'environnement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chemeClr val="accent3"/>
                </a:solidFill>
                <a:latin typeface="+mj-lt"/>
                <a:ea typeface="Arial"/>
                <a:cs typeface="Arial"/>
                <a:sym typeface="Arial"/>
              </a:rPr>
              <a:t>Coopération avec les voisins industriels et les autorités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chemeClr val="accent3"/>
                </a:solidFill>
                <a:latin typeface="+mj-lt"/>
                <a:ea typeface="Arial"/>
                <a:cs typeface="Arial"/>
                <a:sym typeface="Arial"/>
              </a:rPr>
              <a:t>Contrôle des sous-traitants sur les aspects HSE et droits humains</a:t>
            </a:r>
          </a:p>
        </p:txBody>
      </p:sp>
      <p:sp>
        <p:nvSpPr>
          <p:cNvPr id="23" name="Google Shape;238;p6">
            <a:extLst>
              <a:ext uri="{FF2B5EF4-FFF2-40B4-BE49-F238E27FC236}">
                <a16:creationId xmlns:a16="http://schemas.microsoft.com/office/drawing/2014/main" id="{F0663F52-5C3B-E001-0496-B4E797749B01}"/>
              </a:ext>
            </a:extLst>
          </p:cNvPr>
          <p:cNvSpPr/>
          <p:nvPr/>
        </p:nvSpPr>
        <p:spPr>
          <a:xfrm>
            <a:off x="6602229" y="3922176"/>
            <a:ext cx="5925724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chemeClr val="accent3"/>
                </a:solidFill>
                <a:latin typeface="+mj-lt"/>
                <a:ea typeface="Arial"/>
                <a:cs typeface="Arial"/>
                <a:sym typeface="Arial"/>
              </a:rPr>
              <a:t>Accès aux opportunités d'emploi local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chemeClr val="accent3"/>
                </a:solidFill>
                <a:latin typeface="+mj-lt"/>
                <a:ea typeface="Arial"/>
                <a:cs typeface="Arial"/>
                <a:sym typeface="Arial"/>
              </a:rPr>
              <a:t>Accès aux appels d'offres pour les entreprises locales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chemeClr val="accent3"/>
                </a:solidFill>
                <a:latin typeface="+mj-lt"/>
                <a:ea typeface="Arial"/>
                <a:cs typeface="Arial"/>
                <a:sym typeface="Arial"/>
              </a:rPr>
              <a:t>Renforcement des capacités des populations locales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chemeClr val="accent3"/>
                </a:solidFill>
                <a:latin typeface="+mj-lt"/>
                <a:ea typeface="Arial"/>
                <a:cs typeface="Arial"/>
                <a:sym typeface="Arial"/>
              </a:rPr>
              <a:t>Participation dans les institutions économiques locales 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chemeClr val="accent3"/>
                </a:solidFill>
                <a:latin typeface="+mj-lt"/>
                <a:ea typeface="Arial"/>
                <a:cs typeface="Arial"/>
                <a:sym typeface="Arial"/>
              </a:rPr>
              <a:t>Contrôle des sous-traitants sur les aspects liés à l'emploi et la sous-traitance locale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chemeClr val="accent3"/>
                </a:solidFill>
                <a:latin typeface="+mj-lt"/>
                <a:ea typeface="Arial"/>
                <a:cs typeface="Arial"/>
                <a:sym typeface="Arial"/>
              </a:rPr>
              <a:t>Gestion des actions sociétales locales</a:t>
            </a:r>
          </a:p>
          <a:p>
            <a:pPr marL="92075" marR="0" lvl="0" indent="-92075" algn="l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"/>
              <a:buFont typeface="Arial"/>
              <a:buChar char="•"/>
            </a:pPr>
            <a:r>
              <a:rPr lang="fr-FR" sz="1000" b="0" i="0" u="none" strike="noStrike" cap="none" noProof="0" dirty="0">
                <a:solidFill>
                  <a:schemeClr val="accent3"/>
                </a:solidFill>
                <a:latin typeface="+mj-lt"/>
                <a:ea typeface="Arial"/>
                <a:cs typeface="Arial"/>
                <a:sym typeface="Arial"/>
              </a:rPr>
              <a:t>Partenariats</a:t>
            </a:r>
          </a:p>
        </p:txBody>
      </p:sp>
      <p:sp>
        <p:nvSpPr>
          <p:cNvPr id="24" name="Google Shape;216;p6">
            <a:extLst>
              <a:ext uri="{FF2B5EF4-FFF2-40B4-BE49-F238E27FC236}">
                <a16:creationId xmlns:a16="http://schemas.microsoft.com/office/drawing/2014/main" id="{21462B9C-FB06-F03A-5FF1-8182DF2F2CD3}"/>
              </a:ext>
            </a:extLst>
          </p:cNvPr>
          <p:cNvSpPr txBox="1"/>
          <p:nvPr/>
        </p:nvSpPr>
        <p:spPr>
          <a:xfrm flipH="1">
            <a:off x="1804248" y="5191509"/>
            <a:ext cx="1411452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/>
            <a:r>
              <a:rPr lang="fr-FR" sz="900" dirty="0">
                <a:solidFill>
                  <a:srgbClr val="354D56"/>
                </a:solidFill>
                <a:ea typeface="Arial"/>
                <a:cs typeface="Arial"/>
                <a:sym typeface="Arial"/>
              </a:rPr>
              <a:t>Évaluer les préoccupations</a:t>
            </a:r>
            <a:endParaRPr lang="fr-FR" sz="900" noProof="0" dirty="0"/>
          </a:p>
        </p:txBody>
      </p:sp>
      <p:sp>
        <p:nvSpPr>
          <p:cNvPr id="25" name="Google Shape;217;p6">
            <a:extLst>
              <a:ext uri="{FF2B5EF4-FFF2-40B4-BE49-F238E27FC236}">
                <a16:creationId xmlns:a16="http://schemas.microsoft.com/office/drawing/2014/main" id="{AA0D1881-B2FD-1E65-9B90-D9A5C90AECCE}"/>
              </a:ext>
            </a:extLst>
          </p:cNvPr>
          <p:cNvSpPr txBox="1"/>
          <p:nvPr/>
        </p:nvSpPr>
        <p:spPr>
          <a:xfrm flipH="1">
            <a:off x="1705798" y="5588831"/>
            <a:ext cx="1509902" cy="2307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/>
            <a:r>
              <a:rPr lang="fr-FR" sz="900" dirty="0">
                <a:solidFill>
                  <a:schemeClr val="accent4"/>
                </a:solidFill>
                <a:ea typeface="Arial"/>
                <a:cs typeface="Arial"/>
                <a:sym typeface="Arial"/>
              </a:rPr>
              <a:t>Ce qui peut être amélioré</a:t>
            </a:r>
            <a:endParaRPr lang="fr-FR" sz="900" noProof="0" dirty="0"/>
          </a:p>
        </p:txBody>
      </p:sp>
      <p:sp>
        <p:nvSpPr>
          <p:cNvPr id="26" name="Google Shape;218;p6">
            <a:extLst>
              <a:ext uri="{FF2B5EF4-FFF2-40B4-BE49-F238E27FC236}">
                <a16:creationId xmlns:a16="http://schemas.microsoft.com/office/drawing/2014/main" id="{47BCC48C-20CA-70FF-8F8E-E55D523CC842}"/>
              </a:ext>
            </a:extLst>
          </p:cNvPr>
          <p:cNvSpPr txBox="1"/>
          <p:nvPr/>
        </p:nvSpPr>
        <p:spPr>
          <a:xfrm>
            <a:off x="3874449" y="5202456"/>
            <a:ext cx="1224000" cy="20889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lang="fr-FR" sz="900" b="1" i="0" u="none" strike="noStrike" cap="none" noProof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1 - FAIBLE</a:t>
            </a:r>
            <a:endParaRPr lang="fr-FR" sz="900" noProof="0" dirty="0"/>
          </a:p>
        </p:txBody>
      </p:sp>
      <p:sp>
        <p:nvSpPr>
          <p:cNvPr id="27" name="Google Shape;219;p6">
            <a:extLst>
              <a:ext uri="{FF2B5EF4-FFF2-40B4-BE49-F238E27FC236}">
                <a16:creationId xmlns:a16="http://schemas.microsoft.com/office/drawing/2014/main" id="{8F3BA125-0BED-AB0B-95D9-5870B6CBFBD2}"/>
              </a:ext>
            </a:extLst>
          </p:cNvPr>
          <p:cNvSpPr txBox="1"/>
          <p:nvPr/>
        </p:nvSpPr>
        <p:spPr>
          <a:xfrm>
            <a:off x="5115871" y="5202456"/>
            <a:ext cx="1224000" cy="208898"/>
          </a:xfrm>
          <a:prstGeom prst="rect">
            <a:avLst/>
          </a:prstGeom>
          <a:solidFill>
            <a:srgbClr val="FFF4CC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98A7"/>
              </a:buClr>
              <a:buSzPts val="1200"/>
              <a:buFont typeface="Arial"/>
              <a:buNone/>
            </a:pPr>
            <a:r>
              <a:rPr lang="fr-FR" sz="900" b="1" i="0" u="none" strike="noStrike" cap="none" noProof="0" dirty="0">
                <a:solidFill>
                  <a:srgbClr val="7098A7"/>
                </a:solidFill>
                <a:latin typeface="Arial"/>
                <a:ea typeface="Arial"/>
                <a:cs typeface="Arial"/>
                <a:sym typeface="Arial"/>
              </a:rPr>
              <a:t>2 - MOYEN</a:t>
            </a:r>
            <a:endParaRPr lang="fr-FR" sz="900" noProof="0" dirty="0"/>
          </a:p>
        </p:txBody>
      </p:sp>
      <p:sp>
        <p:nvSpPr>
          <p:cNvPr id="28" name="Google Shape;220;p6">
            <a:extLst>
              <a:ext uri="{FF2B5EF4-FFF2-40B4-BE49-F238E27FC236}">
                <a16:creationId xmlns:a16="http://schemas.microsoft.com/office/drawing/2014/main" id="{309A04A9-C632-03BB-AD7C-370D121C3E62}"/>
              </a:ext>
            </a:extLst>
          </p:cNvPr>
          <p:cNvSpPr txBox="1"/>
          <p:nvPr/>
        </p:nvSpPr>
        <p:spPr>
          <a:xfrm>
            <a:off x="6348825" y="5202456"/>
            <a:ext cx="1224000" cy="208898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98A7"/>
              </a:buClr>
              <a:buSzPts val="1200"/>
              <a:buFont typeface="Arial"/>
              <a:buNone/>
            </a:pPr>
            <a:r>
              <a:rPr lang="fr-FR" sz="900" b="1" i="0" u="none" strike="noStrike" cap="none" noProof="0" dirty="0">
                <a:solidFill>
                  <a:srgbClr val="7098A7"/>
                </a:solidFill>
                <a:latin typeface="Arial"/>
                <a:ea typeface="Arial"/>
                <a:cs typeface="Arial"/>
                <a:sym typeface="Arial"/>
              </a:rPr>
              <a:t>3 - IMPORTANT</a:t>
            </a:r>
            <a:endParaRPr lang="fr-FR" sz="900" noProof="0" dirty="0"/>
          </a:p>
        </p:txBody>
      </p:sp>
      <p:sp>
        <p:nvSpPr>
          <p:cNvPr id="29" name="Google Shape;221;p6">
            <a:extLst>
              <a:ext uri="{FF2B5EF4-FFF2-40B4-BE49-F238E27FC236}">
                <a16:creationId xmlns:a16="http://schemas.microsoft.com/office/drawing/2014/main" id="{7C49BCC5-B599-D830-A212-2681C18A0DF5}"/>
              </a:ext>
            </a:extLst>
          </p:cNvPr>
          <p:cNvSpPr txBox="1"/>
          <p:nvPr/>
        </p:nvSpPr>
        <p:spPr>
          <a:xfrm>
            <a:off x="7572825" y="5202456"/>
            <a:ext cx="1224000" cy="2088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lang="fr-FR" sz="900" b="1" i="0" u="none" strike="noStrike" cap="none" noProof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4 - CRITIQUE</a:t>
            </a:r>
            <a:endParaRPr lang="fr-FR" sz="900" noProof="0" dirty="0"/>
          </a:p>
        </p:txBody>
      </p:sp>
      <p:sp>
        <p:nvSpPr>
          <p:cNvPr id="30" name="Google Shape;222;p6">
            <a:extLst>
              <a:ext uri="{FF2B5EF4-FFF2-40B4-BE49-F238E27FC236}">
                <a16:creationId xmlns:a16="http://schemas.microsoft.com/office/drawing/2014/main" id="{C0B118F3-20EC-6AF4-A504-6075E371D99C}"/>
              </a:ext>
            </a:extLst>
          </p:cNvPr>
          <p:cNvSpPr txBox="1"/>
          <p:nvPr/>
        </p:nvSpPr>
        <p:spPr>
          <a:xfrm>
            <a:off x="3874450" y="5524208"/>
            <a:ext cx="1224000" cy="36003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lang="fr-FR" sz="900" b="1" i="0" u="none" strike="noStrike" cap="none" noProof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 – Maintenir la performance</a:t>
            </a:r>
            <a:endParaRPr lang="fr-FR" sz="900" noProof="0" dirty="0"/>
          </a:p>
        </p:txBody>
      </p:sp>
      <p:sp>
        <p:nvSpPr>
          <p:cNvPr id="31" name="Google Shape;223;p6">
            <a:extLst>
              <a:ext uri="{FF2B5EF4-FFF2-40B4-BE49-F238E27FC236}">
                <a16:creationId xmlns:a16="http://schemas.microsoft.com/office/drawing/2014/main" id="{157D3AE1-4E8D-940A-5D22-9372152561E1}"/>
              </a:ext>
            </a:extLst>
          </p:cNvPr>
          <p:cNvSpPr txBox="1"/>
          <p:nvPr/>
        </p:nvSpPr>
        <p:spPr>
          <a:xfrm>
            <a:off x="5115871" y="5524208"/>
            <a:ext cx="1224000" cy="360039"/>
          </a:xfrm>
          <a:prstGeom prst="rect">
            <a:avLst/>
          </a:prstGeom>
          <a:solidFill>
            <a:srgbClr val="FFF4CC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98A7"/>
              </a:buClr>
              <a:buSzPts val="1200"/>
              <a:buFont typeface="Arial"/>
              <a:buNone/>
            </a:pPr>
            <a:r>
              <a:rPr lang="fr-FR" sz="900" b="1" i="0" u="none" strike="noStrike" cap="none" noProof="0" dirty="0">
                <a:solidFill>
                  <a:srgbClr val="7098A7"/>
                </a:solidFill>
                <a:latin typeface="Arial"/>
                <a:ea typeface="Arial"/>
                <a:cs typeface="Arial"/>
                <a:sym typeface="Arial"/>
              </a:rPr>
              <a:t>2 – Pourrait s’améliorer</a:t>
            </a:r>
            <a:endParaRPr lang="fr-FR" sz="900" noProof="0" dirty="0"/>
          </a:p>
        </p:txBody>
      </p:sp>
      <p:sp>
        <p:nvSpPr>
          <p:cNvPr id="32" name="Google Shape;224;p6">
            <a:extLst>
              <a:ext uri="{FF2B5EF4-FFF2-40B4-BE49-F238E27FC236}">
                <a16:creationId xmlns:a16="http://schemas.microsoft.com/office/drawing/2014/main" id="{3B4A4DCF-2498-4236-77FA-2AB5174E2335}"/>
              </a:ext>
            </a:extLst>
          </p:cNvPr>
          <p:cNvSpPr txBox="1"/>
          <p:nvPr/>
        </p:nvSpPr>
        <p:spPr>
          <a:xfrm>
            <a:off x="6348825" y="5524208"/>
            <a:ext cx="1224000" cy="360039"/>
          </a:xfrm>
          <a:prstGeom prst="rect">
            <a:avLst/>
          </a:prstGeom>
          <a:solidFill>
            <a:srgbClr val="FFC8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98A7"/>
              </a:buClr>
              <a:buSzPts val="1200"/>
              <a:buFont typeface="Arial"/>
              <a:buNone/>
            </a:pPr>
            <a:r>
              <a:rPr lang="fr-FR" sz="900" b="1" i="0" u="none" strike="noStrike" cap="none" noProof="0" dirty="0">
                <a:solidFill>
                  <a:srgbClr val="7098A7"/>
                </a:solidFill>
                <a:latin typeface="Arial"/>
                <a:ea typeface="Arial"/>
                <a:cs typeface="Arial"/>
                <a:sym typeface="Arial"/>
              </a:rPr>
              <a:t>3 – Devrait s’améliorer</a:t>
            </a:r>
            <a:endParaRPr lang="fr-FR" sz="900" noProof="0" dirty="0"/>
          </a:p>
        </p:txBody>
      </p:sp>
      <p:sp>
        <p:nvSpPr>
          <p:cNvPr id="33" name="Google Shape;225;p6">
            <a:extLst>
              <a:ext uri="{FF2B5EF4-FFF2-40B4-BE49-F238E27FC236}">
                <a16:creationId xmlns:a16="http://schemas.microsoft.com/office/drawing/2014/main" id="{ECE3A02F-D06F-2164-048B-10548DF2E140}"/>
              </a:ext>
            </a:extLst>
          </p:cNvPr>
          <p:cNvSpPr txBox="1"/>
          <p:nvPr/>
        </p:nvSpPr>
        <p:spPr>
          <a:xfrm>
            <a:off x="7572825" y="5524208"/>
            <a:ext cx="1224000" cy="36003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lang="fr-FR" sz="900" b="1" i="0" u="none" strike="noStrike" cap="none" noProof="0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 – Doit s’améliorer</a:t>
            </a:r>
            <a:endParaRPr lang="fr-FR" sz="900" noProof="0" dirty="0"/>
          </a:p>
        </p:txBody>
      </p:sp>
      <p:sp>
        <p:nvSpPr>
          <p:cNvPr id="34" name="Google Shape;226;p6">
            <a:extLst>
              <a:ext uri="{FF2B5EF4-FFF2-40B4-BE49-F238E27FC236}">
                <a16:creationId xmlns:a16="http://schemas.microsoft.com/office/drawing/2014/main" id="{5F8E22C8-A546-28F0-3E81-280F2951E4A7}"/>
              </a:ext>
            </a:extLst>
          </p:cNvPr>
          <p:cNvSpPr/>
          <p:nvPr/>
        </p:nvSpPr>
        <p:spPr>
          <a:xfrm rot="5400000">
            <a:off x="3194061" y="5230325"/>
            <a:ext cx="176911" cy="153160"/>
          </a:xfrm>
          <a:prstGeom prst="triangle">
            <a:avLst>
              <a:gd name="adj" fmla="val 50000"/>
            </a:avLst>
          </a:prstGeom>
          <a:solidFill>
            <a:srgbClr val="7098A7"/>
          </a:solidFill>
          <a:ln w="9525" cap="flat" cmpd="sng">
            <a:solidFill>
              <a:srgbClr val="7098A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lang="fr-FR" sz="900" b="0" i="0" u="none" strike="noStrike" cap="none" noProof="0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27;p6">
            <a:extLst>
              <a:ext uri="{FF2B5EF4-FFF2-40B4-BE49-F238E27FC236}">
                <a16:creationId xmlns:a16="http://schemas.microsoft.com/office/drawing/2014/main" id="{59281F2A-1E60-8695-8B68-6FA8A7F837FD}"/>
              </a:ext>
            </a:extLst>
          </p:cNvPr>
          <p:cNvSpPr/>
          <p:nvPr/>
        </p:nvSpPr>
        <p:spPr>
          <a:xfrm rot="5400000">
            <a:off x="3194061" y="5627647"/>
            <a:ext cx="176911" cy="153160"/>
          </a:xfrm>
          <a:prstGeom prst="triangle">
            <a:avLst>
              <a:gd name="adj" fmla="val 50000"/>
            </a:avLst>
          </a:prstGeom>
          <a:solidFill>
            <a:srgbClr val="7098A7"/>
          </a:solidFill>
          <a:ln w="9525" cap="flat" cmpd="sng">
            <a:solidFill>
              <a:srgbClr val="7098A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lang="fr-FR" sz="900" b="0" i="0" u="none" strike="noStrike" cap="none" noProof="0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1524854"/>
      </p:ext>
    </p:extLst>
  </p:cSld>
  <p:clrMapOvr>
    <a:masterClrMapping/>
  </p:clrMapOvr>
</p:sld>
</file>

<file path=ppt/theme/theme1.xml><?xml version="1.0" encoding="utf-8"?>
<a:theme xmlns:a="http://schemas.openxmlformats.org/drawingml/2006/main" name="TotalEnergies - Pétrole">
  <a:themeElements>
    <a:clrScheme name="TotalEnergies - Pétrole">
      <a:dk1>
        <a:srgbClr val="7098A7"/>
      </a:dk1>
      <a:lt1>
        <a:sysClr val="window" lastClr="FFFFFF"/>
      </a:lt1>
      <a:dk2>
        <a:srgbClr val="FF0000"/>
      </a:dk2>
      <a:lt2>
        <a:srgbClr val="FFFFFF"/>
      </a:lt2>
      <a:accent1>
        <a:srgbClr val="FFC800"/>
      </a:accent1>
      <a:accent2>
        <a:srgbClr val="96E600"/>
      </a:accent2>
      <a:accent3>
        <a:srgbClr val="28C896"/>
      </a:accent3>
      <a:accent4>
        <a:srgbClr val="32C8C8"/>
      </a:accent4>
      <a:accent5>
        <a:srgbClr val="009BFF"/>
      </a:accent5>
      <a:accent6>
        <a:srgbClr val="285AFF"/>
      </a:accent6>
      <a:hlink>
        <a:srgbClr val="7098A7"/>
      </a:hlink>
      <a:folHlink>
        <a:srgbClr val="FF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l">
          <a:defRPr dirty="0" smtClean="0">
            <a:solidFill>
              <a:schemeClr val="tx1">
                <a:lumMod val="7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otalEnergies_Solaire_Template 16-9_v8.potx" id="{93F286E8-4A59-4941-BD3F-89EA96C53163}" vid="{388EF194-1718-4AA2-8689-1EDD53164F5C}"/>
    </a:ext>
  </a:extLst>
</a:theme>
</file>

<file path=ppt/theme/theme2.xml><?xml version="1.0" encoding="utf-8"?>
<a:theme xmlns:a="http://schemas.openxmlformats.org/drawingml/2006/main" name="Thème Office">
  <a:themeElements>
    <a:clrScheme name="TotalEnergies - Gaz">
      <a:dk1>
        <a:srgbClr val="7098A7"/>
      </a:dk1>
      <a:lt1>
        <a:sysClr val="window" lastClr="FFFFFF"/>
      </a:lt1>
      <a:dk2>
        <a:srgbClr val="285AFF"/>
      </a:dk2>
      <a:lt2>
        <a:srgbClr val="FF0000"/>
      </a:lt2>
      <a:accent1>
        <a:srgbClr val="009BFF"/>
      </a:accent1>
      <a:accent2>
        <a:srgbClr val="32C8C8"/>
      </a:accent2>
      <a:accent3>
        <a:srgbClr val="28C896"/>
      </a:accent3>
      <a:accent4>
        <a:srgbClr val="96E600"/>
      </a:accent4>
      <a:accent5>
        <a:srgbClr val="FFC800"/>
      </a:accent5>
      <a:accent6>
        <a:srgbClr val="FF0000"/>
      </a:accent6>
      <a:hlink>
        <a:srgbClr val="7098A7"/>
      </a:hlink>
      <a:folHlink>
        <a:srgbClr val="285A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2F84576657D74F81B7C17F7CA39BC6" ma:contentTypeVersion="2" ma:contentTypeDescription="Crée un document." ma:contentTypeScope="" ma:versionID="db0e6116de9d649c01007de096e3a0ba">
  <xsd:schema xmlns:xsd="http://www.w3.org/2001/XMLSchema" xmlns:xs="http://www.w3.org/2001/XMLSchema" xmlns:p="http://schemas.microsoft.com/office/2006/metadata/properties" xmlns:ns2="67686cc6-a97f-4ce3-9e31-1655a2b9412d" targetNamespace="http://schemas.microsoft.com/office/2006/metadata/properties" ma:root="true" ma:fieldsID="3ec8771229d6fe9803584a8e8a2700d7" ns2:_="">
    <xsd:import namespace="67686cc6-a97f-4ce3-9e31-1655a2b941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686cc6-a97f-4ce3-9e31-1655a2b941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773D2EF-F9DE-42FD-B52C-D14390A77F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686cc6-a97f-4ce3-9e31-1655a2b941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CD0562B-0A02-4DF5-96ED-0D8BD8C6A6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8D96A2-AC4B-42C4-BC05-B5F040F22B69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67686cc6-a97f-4ce3-9e31-1655a2b9412d"/>
    <ds:schemaRef ds:uri="http://purl.org/dc/elements/1.1/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PPT_Solaire_Template 16-9 (1)</Template>
  <TotalTime>56</TotalTime>
  <Words>1414</Words>
  <Application>Microsoft Office PowerPoint</Application>
  <PresentationFormat>Grand écran</PresentationFormat>
  <Paragraphs>282</Paragraphs>
  <Slides>14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9" baseType="lpstr">
      <vt:lpstr>Aptos</vt:lpstr>
      <vt:lpstr>Arial</vt:lpstr>
      <vt:lpstr>Roboto Black</vt:lpstr>
      <vt:lpstr>Wingdings</vt:lpstr>
      <vt:lpstr>TotalEnergies - Pétrole</vt:lpstr>
      <vt:lpstr>ONE SRM+</vt:lpstr>
      <vt:lpstr>Sommaire</vt:lpstr>
      <vt:lpstr>SRM+ a été créé en 2005 pour professionnaliser la pratique sociétale et faciliter l'intégration des opérations dans leur environnement local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Sommaire</vt:lpstr>
      <vt:lpstr>Tentative planning</vt:lpstr>
      <vt:lpstr>Rappel des critères clés pour l’équilibre du panel</vt:lpstr>
      <vt:lpstr>Liste préliminaire des parties prenantes à consulter</vt:lpstr>
      <vt:lpstr>Organisation des entretiens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SRM+ in TotalEnergies EP Italia</dc:title>
  <dc:creator>Emmanuel Tarika</dc:creator>
  <cp:lastModifiedBy>Emmanuel Tarika</cp:lastModifiedBy>
  <cp:revision>425</cp:revision>
  <dcterms:created xsi:type="dcterms:W3CDTF">2021-11-13T22:28:36Z</dcterms:created>
  <dcterms:modified xsi:type="dcterms:W3CDTF">2025-07-21T08:57:09Z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0x0101003E2F84576657D74F81B7C17F7CA39BC6</vt:lpwstr>
  </property>
  <property fmtid="{D5CDD505-2E9C-101B-9397-08002B2CF9AE}" pid="3" name="MSIP_Label_2b30ed1b-e95f-40b5-af89-828263f287a7_Enabled">
    <vt:lpwstr>true</vt:lpwstr>
  </property>
  <property fmtid="{D5CDD505-2E9C-101B-9397-08002B2CF9AE}" pid="4" name="MSIP_Label_2b30ed1b-e95f-40b5-af89-828263f287a7_SetDate">
    <vt:lpwstr>2023-05-08T21:33:04Z</vt:lpwstr>
  </property>
  <property fmtid="{D5CDD505-2E9C-101B-9397-08002B2CF9AE}" pid="5" name="MSIP_Label_2b30ed1b-e95f-40b5-af89-828263f287a7_Method">
    <vt:lpwstr>Privileged</vt:lpwstr>
  </property>
  <property fmtid="{D5CDD505-2E9C-101B-9397-08002B2CF9AE}" pid="6" name="MSIP_Label_2b30ed1b-e95f-40b5-af89-828263f287a7_Name">
    <vt:lpwstr>2b30ed1b-e95f-40b5-af89-828263f287a7</vt:lpwstr>
  </property>
  <property fmtid="{D5CDD505-2E9C-101B-9397-08002B2CF9AE}" pid="7" name="MSIP_Label_2b30ed1b-e95f-40b5-af89-828263f287a7_SiteId">
    <vt:lpwstr>329e91b0-e21f-48fb-a071-456717ecc28e</vt:lpwstr>
  </property>
  <property fmtid="{D5CDD505-2E9C-101B-9397-08002B2CF9AE}" pid="8" name="MSIP_Label_2b30ed1b-e95f-40b5-af89-828263f287a7_ActionId">
    <vt:lpwstr>ab023a97-9d58-45ca-ae39-0d4bd42b357f</vt:lpwstr>
  </property>
  <property fmtid="{D5CDD505-2E9C-101B-9397-08002B2CF9AE}" pid="9" name="MSIP_Label_2b30ed1b-e95f-40b5-af89-828263f287a7_ContentBits">
    <vt:lpwstr>0</vt:lpwstr>
  </property>
</Properties>
</file>